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607" r:id="rId2"/>
    <p:sldId id="608" r:id="rId3"/>
    <p:sldId id="609" r:id="rId4"/>
    <p:sldId id="611" r:id="rId5"/>
    <p:sldId id="612" r:id="rId6"/>
    <p:sldId id="651" r:id="rId7"/>
    <p:sldId id="614" r:id="rId8"/>
    <p:sldId id="615" r:id="rId9"/>
    <p:sldId id="616" r:id="rId10"/>
    <p:sldId id="617" r:id="rId11"/>
    <p:sldId id="618" r:id="rId12"/>
    <p:sldId id="619" r:id="rId13"/>
    <p:sldId id="620" r:id="rId14"/>
    <p:sldId id="621" r:id="rId15"/>
    <p:sldId id="622" r:id="rId16"/>
    <p:sldId id="623" r:id="rId17"/>
    <p:sldId id="624" r:id="rId18"/>
    <p:sldId id="625" r:id="rId19"/>
    <p:sldId id="626" r:id="rId20"/>
    <p:sldId id="627" r:id="rId21"/>
    <p:sldId id="628" r:id="rId22"/>
    <p:sldId id="655" r:id="rId23"/>
    <p:sldId id="629" r:id="rId24"/>
    <p:sldId id="630" r:id="rId25"/>
    <p:sldId id="631" r:id="rId26"/>
    <p:sldId id="632" r:id="rId27"/>
    <p:sldId id="633" r:id="rId28"/>
    <p:sldId id="634" r:id="rId29"/>
    <p:sldId id="635" r:id="rId30"/>
    <p:sldId id="636" r:id="rId31"/>
    <p:sldId id="637" r:id="rId32"/>
    <p:sldId id="638" r:id="rId33"/>
    <p:sldId id="639" r:id="rId34"/>
    <p:sldId id="656" r:id="rId35"/>
    <p:sldId id="640" r:id="rId36"/>
    <p:sldId id="642" r:id="rId37"/>
    <p:sldId id="643" r:id="rId38"/>
    <p:sldId id="644" r:id="rId39"/>
    <p:sldId id="652" r:id="rId40"/>
    <p:sldId id="645" r:id="rId41"/>
    <p:sldId id="653" r:id="rId42"/>
    <p:sldId id="646" r:id="rId43"/>
    <p:sldId id="647" r:id="rId44"/>
    <p:sldId id="648" r:id="rId45"/>
    <p:sldId id="654" r:id="rId46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699" autoAdjust="0"/>
    <p:restoredTop sz="94660"/>
  </p:normalViewPr>
  <p:slideViewPr>
    <p:cSldViewPr>
      <p:cViewPr>
        <p:scale>
          <a:sx n="50" d="100"/>
          <a:sy n="50" d="100"/>
        </p:scale>
        <p:origin x="-2430" y="-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3C1E6-FE2D-43FD-9580-DA0F3D45DE3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2B679E2-09EC-44BB-B0BE-78BC14E128D3}">
      <dgm:prSet phldrT="[Texto]"/>
      <dgm:spPr/>
      <dgm:t>
        <a:bodyPr/>
        <a:lstStyle/>
        <a:p>
          <a:r>
            <a:rPr lang="pt-BR" dirty="0" smtClean="0"/>
            <a:t>Seguridade Social</a:t>
          </a:r>
          <a:endParaRPr lang="pt-BR" dirty="0"/>
        </a:p>
      </dgm:t>
    </dgm:pt>
    <dgm:pt modelId="{D4468A19-B172-4FE2-97C0-DE036528A9CB}" type="parTrans" cxnId="{B586AB33-003A-4BCD-8602-A0E708F1AFE9}">
      <dgm:prSet/>
      <dgm:spPr/>
      <dgm:t>
        <a:bodyPr/>
        <a:lstStyle/>
        <a:p>
          <a:endParaRPr lang="pt-BR"/>
        </a:p>
      </dgm:t>
    </dgm:pt>
    <dgm:pt modelId="{AC6A7721-F982-46B4-A4C7-CDF78F2F48AC}" type="sibTrans" cxnId="{B586AB33-003A-4BCD-8602-A0E708F1AFE9}">
      <dgm:prSet/>
      <dgm:spPr/>
      <dgm:t>
        <a:bodyPr/>
        <a:lstStyle/>
        <a:p>
          <a:endParaRPr lang="pt-BR"/>
        </a:p>
      </dgm:t>
    </dgm:pt>
    <dgm:pt modelId="{57787291-56A8-424E-ADD0-7C54C844DE36}">
      <dgm:prSet phldrT="[Texto]"/>
      <dgm:spPr/>
      <dgm:t>
        <a:bodyPr/>
        <a:lstStyle/>
        <a:p>
          <a:r>
            <a:rPr lang="pt-BR" dirty="0" smtClean="0"/>
            <a:t>Saúde</a:t>
          </a:r>
          <a:endParaRPr lang="pt-BR" dirty="0"/>
        </a:p>
      </dgm:t>
    </dgm:pt>
    <dgm:pt modelId="{596C895C-4D43-4CB1-8800-354E3B332C3E}" type="parTrans" cxnId="{B7388198-D2D8-4CF8-9A2D-6226DF315C0A}">
      <dgm:prSet/>
      <dgm:spPr/>
      <dgm:t>
        <a:bodyPr/>
        <a:lstStyle/>
        <a:p>
          <a:endParaRPr lang="pt-BR"/>
        </a:p>
      </dgm:t>
    </dgm:pt>
    <dgm:pt modelId="{A20BC59C-475E-4FD9-828A-199A0737FC52}" type="sibTrans" cxnId="{B7388198-D2D8-4CF8-9A2D-6226DF315C0A}">
      <dgm:prSet/>
      <dgm:spPr/>
      <dgm:t>
        <a:bodyPr/>
        <a:lstStyle/>
        <a:p>
          <a:endParaRPr lang="pt-BR"/>
        </a:p>
      </dgm:t>
    </dgm:pt>
    <dgm:pt modelId="{BB1A06A4-F1C2-4F36-84A5-14818FA31B48}">
      <dgm:prSet phldrT="[Texto]"/>
      <dgm:spPr/>
      <dgm:t>
        <a:bodyPr/>
        <a:lstStyle/>
        <a:p>
          <a:r>
            <a:rPr lang="pt-BR" dirty="0" smtClean="0"/>
            <a:t>Assistência</a:t>
          </a:r>
          <a:endParaRPr lang="pt-BR" dirty="0"/>
        </a:p>
      </dgm:t>
    </dgm:pt>
    <dgm:pt modelId="{805E05F8-4546-4B64-B9FE-66EB4ED0D9BE}" type="parTrans" cxnId="{B7D4D44E-2512-44C9-8E99-2D59170DA151}">
      <dgm:prSet/>
      <dgm:spPr/>
      <dgm:t>
        <a:bodyPr/>
        <a:lstStyle/>
        <a:p>
          <a:endParaRPr lang="pt-BR"/>
        </a:p>
      </dgm:t>
    </dgm:pt>
    <dgm:pt modelId="{2BECF48D-A6A3-4004-8D2B-B062DF0D3DF2}" type="sibTrans" cxnId="{B7D4D44E-2512-44C9-8E99-2D59170DA151}">
      <dgm:prSet/>
      <dgm:spPr/>
      <dgm:t>
        <a:bodyPr/>
        <a:lstStyle/>
        <a:p>
          <a:endParaRPr lang="pt-BR"/>
        </a:p>
      </dgm:t>
    </dgm:pt>
    <dgm:pt modelId="{5A9E58B5-B453-4091-9773-F68061CD775B}">
      <dgm:prSet phldrT="[Texto]"/>
      <dgm:spPr/>
      <dgm:t>
        <a:bodyPr/>
        <a:lstStyle/>
        <a:p>
          <a:r>
            <a:rPr lang="pt-BR" dirty="0" smtClean="0"/>
            <a:t>Previdência</a:t>
          </a:r>
          <a:endParaRPr lang="pt-BR" dirty="0"/>
        </a:p>
      </dgm:t>
    </dgm:pt>
    <dgm:pt modelId="{5A0A3692-83FB-4141-A96F-961CF2C1DACD}" type="parTrans" cxnId="{518F7A7E-6951-478C-AD10-99BDADA91407}">
      <dgm:prSet/>
      <dgm:spPr/>
      <dgm:t>
        <a:bodyPr/>
        <a:lstStyle/>
        <a:p>
          <a:endParaRPr lang="pt-BR"/>
        </a:p>
      </dgm:t>
    </dgm:pt>
    <dgm:pt modelId="{A0E5F225-36C2-4D57-97FC-4197F2ACAEF9}" type="sibTrans" cxnId="{518F7A7E-6951-478C-AD10-99BDADA91407}">
      <dgm:prSet/>
      <dgm:spPr/>
      <dgm:t>
        <a:bodyPr/>
        <a:lstStyle/>
        <a:p>
          <a:endParaRPr lang="pt-BR"/>
        </a:p>
      </dgm:t>
    </dgm:pt>
    <dgm:pt modelId="{B1F00BDB-0FEB-44D7-934F-D12769941B60}" type="pres">
      <dgm:prSet presAssocID="{8BB3C1E6-FE2D-43FD-9580-DA0F3D45DE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7554D2A6-E7F1-498F-A15B-7E08587DEDC6}" type="pres">
      <dgm:prSet presAssocID="{32B679E2-09EC-44BB-B0BE-78BC14E128D3}" presName="hierRoot1" presStyleCnt="0">
        <dgm:presLayoutVars>
          <dgm:hierBranch val="init"/>
        </dgm:presLayoutVars>
      </dgm:prSet>
      <dgm:spPr/>
    </dgm:pt>
    <dgm:pt modelId="{2B6E447A-B322-437D-9ADF-8BFB2816DFE0}" type="pres">
      <dgm:prSet presAssocID="{32B679E2-09EC-44BB-B0BE-78BC14E128D3}" presName="rootComposite1" presStyleCnt="0"/>
      <dgm:spPr/>
    </dgm:pt>
    <dgm:pt modelId="{D23A51BF-06B5-440A-BF3C-4BB9D8A2E10C}" type="pres">
      <dgm:prSet presAssocID="{32B679E2-09EC-44BB-B0BE-78BC14E128D3}" presName="rootText1" presStyleLbl="node0" presStyleIdx="0" presStyleCnt="1" custLinFactNeighborX="-879" custLinFactNeighborY="-5483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E95ADB0-AA21-4C7B-B198-740C0662F528}" type="pres">
      <dgm:prSet presAssocID="{32B679E2-09EC-44BB-B0BE-78BC14E128D3}" presName="rootConnector1" presStyleLbl="node1" presStyleIdx="0" presStyleCnt="0"/>
      <dgm:spPr/>
      <dgm:t>
        <a:bodyPr/>
        <a:lstStyle/>
        <a:p>
          <a:endParaRPr lang="pt-BR"/>
        </a:p>
      </dgm:t>
    </dgm:pt>
    <dgm:pt modelId="{8A295B13-FA76-438A-8697-B7251296A0E1}" type="pres">
      <dgm:prSet presAssocID="{32B679E2-09EC-44BB-B0BE-78BC14E128D3}" presName="hierChild2" presStyleCnt="0"/>
      <dgm:spPr/>
    </dgm:pt>
    <dgm:pt modelId="{329535D5-57C3-4F95-9D01-CEAFE816F2C5}" type="pres">
      <dgm:prSet presAssocID="{596C895C-4D43-4CB1-8800-354E3B332C3E}" presName="Name37" presStyleLbl="parChTrans1D2" presStyleIdx="0" presStyleCnt="3"/>
      <dgm:spPr/>
      <dgm:t>
        <a:bodyPr/>
        <a:lstStyle/>
        <a:p>
          <a:endParaRPr lang="pt-BR"/>
        </a:p>
      </dgm:t>
    </dgm:pt>
    <dgm:pt modelId="{FB50A54B-1AD5-4927-929C-A692DFF2DBEA}" type="pres">
      <dgm:prSet presAssocID="{57787291-56A8-424E-ADD0-7C54C844DE36}" presName="hierRoot2" presStyleCnt="0">
        <dgm:presLayoutVars>
          <dgm:hierBranch val="init"/>
        </dgm:presLayoutVars>
      </dgm:prSet>
      <dgm:spPr/>
    </dgm:pt>
    <dgm:pt modelId="{7868EE31-09AE-476B-81B1-C6D3BD0299C4}" type="pres">
      <dgm:prSet presAssocID="{57787291-56A8-424E-ADD0-7C54C844DE36}" presName="rootComposite" presStyleCnt="0"/>
      <dgm:spPr/>
    </dgm:pt>
    <dgm:pt modelId="{7D35BDDB-52E6-440A-B90E-D3B40FDF297E}" type="pres">
      <dgm:prSet presAssocID="{57787291-56A8-424E-ADD0-7C54C844DE36}" presName="rootText" presStyleLbl="node2" presStyleIdx="0" presStyleCnt="3" custLinFactNeighborX="407" custLinFactNeighborY="-529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4082889-9EB8-48B9-9A6F-DCFEA4D01DB2}" type="pres">
      <dgm:prSet presAssocID="{57787291-56A8-424E-ADD0-7C54C844DE36}" presName="rootConnector" presStyleLbl="node2" presStyleIdx="0" presStyleCnt="3"/>
      <dgm:spPr/>
      <dgm:t>
        <a:bodyPr/>
        <a:lstStyle/>
        <a:p>
          <a:endParaRPr lang="pt-BR"/>
        </a:p>
      </dgm:t>
    </dgm:pt>
    <dgm:pt modelId="{AEE951A3-58BF-4170-89F5-ED7AFC04E9C5}" type="pres">
      <dgm:prSet presAssocID="{57787291-56A8-424E-ADD0-7C54C844DE36}" presName="hierChild4" presStyleCnt="0"/>
      <dgm:spPr/>
    </dgm:pt>
    <dgm:pt modelId="{26A20A81-FA55-418A-96C0-405BBA50B73C}" type="pres">
      <dgm:prSet presAssocID="{57787291-56A8-424E-ADD0-7C54C844DE36}" presName="hierChild5" presStyleCnt="0"/>
      <dgm:spPr/>
    </dgm:pt>
    <dgm:pt modelId="{F3B26D33-7586-4E26-B691-A4E5985B0A2D}" type="pres">
      <dgm:prSet presAssocID="{805E05F8-4546-4B64-B9FE-66EB4ED0D9BE}" presName="Name37" presStyleLbl="parChTrans1D2" presStyleIdx="1" presStyleCnt="3"/>
      <dgm:spPr/>
      <dgm:t>
        <a:bodyPr/>
        <a:lstStyle/>
        <a:p>
          <a:endParaRPr lang="pt-BR"/>
        </a:p>
      </dgm:t>
    </dgm:pt>
    <dgm:pt modelId="{7C794F27-717B-41D4-BEC9-FEF1A8F6E5BC}" type="pres">
      <dgm:prSet presAssocID="{BB1A06A4-F1C2-4F36-84A5-14818FA31B48}" presName="hierRoot2" presStyleCnt="0">
        <dgm:presLayoutVars>
          <dgm:hierBranch val="init"/>
        </dgm:presLayoutVars>
      </dgm:prSet>
      <dgm:spPr/>
    </dgm:pt>
    <dgm:pt modelId="{24DD20FE-0413-4E9E-B5FE-E3C429E1A248}" type="pres">
      <dgm:prSet presAssocID="{BB1A06A4-F1C2-4F36-84A5-14818FA31B48}" presName="rootComposite" presStyleCnt="0"/>
      <dgm:spPr/>
    </dgm:pt>
    <dgm:pt modelId="{C947CB49-CB02-4350-936D-4DF240C36069}" type="pres">
      <dgm:prSet presAssocID="{BB1A06A4-F1C2-4F36-84A5-14818FA31B48}" presName="rootText" presStyleLbl="node2" presStyleIdx="1" presStyleCnt="3" custLinFactNeighborX="-879" custLinFactNeighborY="-529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5490C2B-D702-402E-BAB2-11A6F5CBE3E2}" type="pres">
      <dgm:prSet presAssocID="{BB1A06A4-F1C2-4F36-84A5-14818FA31B48}" presName="rootConnector" presStyleLbl="node2" presStyleIdx="1" presStyleCnt="3"/>
      <dgm:spPr/>
      <dgm:t>
        <a:bodyPr/>
        <a:lstStyle/>
        <a:p>
          <a:endParaRPr lang="pt-BR"/>
        </a:p>
      </dgm:t>
    </dgm:pt>
    <dgm:pt modelId="{7AB5403A-A74C-49B6-AEEE-B72250733D47}" type="pres">
      <dgm:prSet presAssocID="{BB1A06A4-F1C2-4F36-84A5-14818FA31B48}" presName="hierChild4" presStyleCnt="0"/>
      <dgm:spPr/>
    </dgm:pt>
    <dgm:pt modelId="{5FDE07D3-15CB-4D02-9C9D-A4C59E471E62}" type="pres">
      <dgm:prSet presAssocID="{BB1A06A4-F1C2-4F36-84A5-14818FA31B48}" presName="hierChild5" presStyleCnt="0"/>
      <dgm:spPr/>
    </dgm:pt>
    <dgm:pt modelId="{EB8482BC-8D95-4CB6-AC0F-3759C5A426B8}" type="pres">
      <dgm:prSet presAssocID="{5A0A3692-83FB-4141-A96F-961CF2C1DACD}" presName="Name37" presStyleLbl="parChTrans1D2" presStyleIdx="2" presStyleCnt="3"/>
      <dgm:spPr/>
      <dgm:t>
        <a:bodyPr/>
        <a:lstStyle/>
        <a:p>
          <a:endParaRPr lang="pt-BR"/>
        </a:p>
      </dgm:t>
    </dgm:pt>
    <dgm:pt modelId="{E7E53985-71DE-478D-93F6-C247F3687A5C}" type="pres">
      <dgm:prSet presAssocID="{5A9E58B5-B453-4091-9773-F68061CD775B}" presName="hierRoot2" presStyleCnt="0">
        <dgm:presLayoutVars>
          <dgm:hierBranch val="init"/>
        </dgm:presLayoutVars>
      </dgm:prSet>
      <dgm:spPr/>
    </dgm:pt>
    <dgm:pt modelId="{2542842D-B2E9-4CDD-9BE1-8D9ED81D593F}" type="pres">
      <dgm:prSet presAssocID="{5A9E58B5-B453-4091-9773-F68061CD775B}" presName="rootComposite" presStyleCnt="0"/>
      <dgm:spPr/>
    </dgm:pt>
    <dgm:pt modelId="{B0017386-FE1A-4A83-B2AD-8214D4FBD9B0}" type="pres">
      <dgm:prSet presAssocID="{5A9E58B5-B453-4091-9773-F68061CD775B}" presName="rootText" presStyleLbl="node2" presStyleIdx="2" presStyleCnt="3" custLinFactNeighborX="829" custLinFactNeighborY="-529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431E1C4-099A-4378-A9C0-A555B0F6900B}" type="pres">
      <dgm:prSet presAssocID="{5A9E58B5-B453-4091-9773-F68061CD775B}" presName="rootConnector" presStyleLbl="node2" presStyleIdx="2" presStyleCnt="3"/>
      <dgm:spPr/>
      <dgm:t>
        <a:bodyPr/>
        <a:lstStyle/>
        <a:p>
          <a:endParaRPr lang="pt-BR"/>
        </a:p>
      </dgm:t>
    </dgm:pt>
    <dgm:pt modelId="{C80D3787-07C1-4366-9A66-50C9052556DB}" type="pres">
      <dgm:prSet presAssocID="{5A9E58B5-B453-4091-9773-F68061CD775B}" presName="hierChild4" presStyleCnt="0"/>
      <dgm:spPr/>
    </dgm:pt>
    <dgm:pt modelId="{CB3B2544-32DD-488B-9A0A-2CD62B68CA9B}" type="pres">
      <dgm:prSet presAssocID="{5A9E58B5-B453-4091-9773-F68061CD775B}" presName="hierChild5" presStyleCnt="0"/>
      <dgm:spPr/>
    </dgm:pt>
    <dgm:pt modelId="{86AF6F0B-F781-426B-BBDD-267AE65406F9}" type="pres">
      <dgm:prSet presAssocID="{32B679E2-09EC-44BB-B0BE-78BC14E128D3}" presName="hierChild3" presStyleCnt="0"/>
      <dgm:spPr/>
    </dgm:pt>
  </dgm:ptLst>
  <dgm:cxnLst>
    <dgm:cxn modelId="{D04C6A33-6808-45EB-87D1-2328D593F146}" type="presOf" srcId="{32B679E2-09EC-44BB-B0BE-78BC14E128D3}" destId="{EE95ADB0-AA21-4C7B-B198-740C0662F528}" srcOrd="1" destOrd="0" presId="urn:microsoft.com/office/officeart/2005/8/layout/orgChart1"/>
    <dgm:cxn modelId="{B7388198-D2D8-4CF8-9A2D-6226DF315C0A}" srcId="{32B679E2-09EC-44BB-B0BE-78BC14E128D3}" destId="{57787291-56A8-424E-ADD0-7C54C844DE36}" srcOrd="0" destOrd="0" parTransId="{596C895C-4D43-4CB1-8800-354E3B332C3E}" sibTransId="{A20BC59C-475E-4FD9-828A-199A0737FC52}"/>
    <dgm:cxn modelId="{11CFF8EF-1166-451D-B16E-9E2120E58088}" type="presOf" srcId="{57787291-56A8-424E-ADD0-7C54C844DE36}" destId="{7D35BDDB-52E6-440A-B90E-D3B40FDF297E}" srcOrd="0" destOrd="0" presId="urn:microsoft.com/office/officeart/2005/8/layout/orgChart1"/>
    <dgm:cxn modelId="{183E7293-3E30-4441-92FD-185ECEE1E9A9}" type="presOf" srcId="{BB1A06A4-F1C2-4F36-84A5-14818FA31B48}" destId="{C947CB49-CB02-4350-936D-4DF240C36069}" srcOrd="0" destOrd="0" presId="urn:microsoft.com/office/officeart/2005/8/layout/orgChart1"/>
    <dgm:cxn modelId="{2E026CA2-AAEC-401D-AB98-6263E390E2E0}" type="presOf" srcId="{5A9E58B5-B453-4091-9773-F68061CD775B}" destId="{7431E1C4-099A-4378-A9C0-A555B0F6900B}" srcOrd="1" destOrd="0" presId="urn:microsoft.com/office/officeart/2005/8/layout/orgChart1"/>
    <dgm:cxn modelId="{3E0291CB-237D-4BBB-B3DE-F73663E98999}" type="presOf" srcId="{8BB3C1E6-FE2D-43FD-9580-DA0F3D45DE3E}" destId="{B1F00BDB-0FEB-44D7-934F-D12769941B60}" srcOrd="0" destOrd="0" presId="urn:microsoft.com/office/officeart/2005/8/layout/orgChart1"/>
    <dgm:cxn modelId="{1C7FC6A5-FA44-4066-AF22-2CD8FDF1D279}" type="presOf" srcId="{5A0A3692-83FB-4141-A96F-961CF2C1DACD}" destId="{EB8482BC-8D95-4CB6-AC0F-3759C5A426B8}" srcOrd="0" destOrd="0" presId="urn:microsoft.com/office/officeart/2005/8/layout/orgChart1"/>
    <dgm:cxn modelId="{49318756-A86F-4DF3-AA0F-0F7BAEDB5289}" type="presOf" srcId="{5A9E58B5-B453-4091-9773-F68061CD775B}" destId="{B0017386-FE1A-4A83-B2AD-8214D4FBD9B0}" srcOrd="0" destOrd="0" presId="urn:microsoft.com/office/officeart/2005/8/layout/orgChart1"/>
    <dgm:cxn modelId="{AE0A3813-1F26-41F2-AF7A-58642BE676E7}" type="presOf" srcId="{596C895C-4D43-4CB1-8800-354E3B332C3E}" destId="{329535D5-57C3-4F95-9D01-CEAFE816F2C5}" srcOrd="0" destOrd="0" presId="urn:microsoft.com/office/officeart/2005/8/layout/orgChart1"/>
    <dgm:cxn modelId="{E3595A04-5826-41EA-8818-9127379301CD}" type="presOf" srcId="{32B679E2-09EC-44BB-B0BE-78BC14E128D3}" destId="{D23A51BF-06B5-440A-BF3C-4BB9D8A2E10C}" srcOrd="0" destOrd="0" presId="urn:microsoft.com/office/officeart/2005/8/layout/orgChart1"/>
    <dgm:cxn modelId="{B586AB33-003A-4BCD-8602-A0E708F1AFE9}" srcId="{8BB3C1E6-FE2D-43FD-9580-DA0F3D45DE3E}" destId="{32B679E2-09EC-44BB-B0BE-78BC14E128D3}" srcOrd="0" destOrd="0" parTransId="{D4468A19-B172-4FE2-97C0-DE036528A9CB}" sibTransId="{AC6A7721-F982-46B4-A4C7-CDF78F2F48AC}"/>
    <dgm:cxn modelId="{F10FD7DC-062B-4790-A17A-0A1BB03BF0D7}" type="presOf" srcId="{BB1A06A4-F1C2-4F36-84A5-14818FA31B48}" destId="{85490C2B-D702-402E-BAB2-11A6F5CBE3E2}" srcOrd="1" destOrd="0" presId="urn:microsoft.com/office/officeart/2005/8/layout/orgChart1"/>
    <dgm:cxn modelId="{518F7A7E-6951-478C-AD10-99BDADA91407}" srcId="{32B679E2-09EC-44BB-B0BE-78BC14E128D3}" destId="{5A9E58B5-B453-4091-9773-F68061CD775B}" srcOrd="2" destOrd="0" parTransId="{5A0A3692-83FB-4141-A96F-961CF2C1DACD}" sibTransId="{A0E5F225-36C2-4D57-97FC-4197F2ACAEF9}"/>
    <dgm:cxn modelId="{A3C05D16-82C9-44DF-8BB1-34D815FDCA2B}" type="presOf" srcId="{805E05F8-4546-4B64-B9FE-66EB4ED0D9BE}" destId="{F3B26D33-7586-4E26-B691-A4E5985B0A2D}" srcOrd="0" destOrd="0" presId="urn:microsoft.com/office/officeart/2005/8/layout/orgChart1"/>
    <dgm:cxn modelId="{B7D4D44E-2512-44C9-8E99-2D59170DA151}" srcId="{32B679E2-09EC-44BB-B0BE-78BC14E128D3}" destId="{BB1A06A4-F1C2-4F36-84A5-14818FA31B48}" srcOrd="1" destOrd="0" parTransId="{805E05F8-4546-4B64-B9FE-66EB4ED0D9BE}" sibTransId="{2BECF48D-A6A3-4004-8D2B-B062DF0D3DF2}"/>
    <dgm:cxn modelId="{94D46925-5579-4117-A1A3-87457BED06B9}" type="presOf" srcId="{57787291-56A8-424E-ADD0-7C54C844DE36}" destId="{C4082889-9EB8-48B9-9A6F-DCFEA4D01DB2}" srcOrd="1" destOrd="0" presId="urn:microsoft.com/office/officeart/2005/8/layout/orgChart1"/>
    <dgm:cxn modelId="{4ED1D8EF-12D0-45C0-9CC4-D2B95044B49A}" type="presParOf" srcId="{B1F00BDB-0FEB-44D7-934F-D12769941B60}" destId="{7554D2A6-E7F1-498F-A15B-7E08587DEDC6}" srcOrd="0" destOrd="0" presId="urn:microsoft.com/office/officeart/2005/8/layout/orgChart1"/>
    <dgm:cxn modelId="{88B60BDE-422B-4F0F-A7C0-6A990FFBC3AD}" type="presParOf" srcId="{7554D2A6-E7F1-498F-A15B-7E08587DEDC6}" destId="{2B6E447A-B322-437D-9ADF-8BFB2816DFE0}" srcOrd="0" destOrd="0" presId="urn:microsoft.com/office/officeart/2005/8/layout/orgChart1"/>
    <dgm:cxn modelId="{07CAAA2B-4DAC-409B-9B22-0C9C9D34384F}" type="presParOf" srcId="{2B6E447A-B322-437D-9ADF-8BFB2816DFE0}" destId="{D23A51BF-06B5-440A-BF3C-4BB9D8A2E10C}" srcOrd="0" destOrd="0" presId="urn:microsoft.com/office/officeart/2005/8/layout/orgChart1"/>
    <dgm:cxn modelId="{014386CA-0991-459D-BB72-3F3191AAD3B1}" type="presParOf" srcId="{2B6E447A-B322-437D-9ADF-8BFB2816DFE0}" destId="{EE95ADB0-AA21-4C7B-B198-740C0662F528}" srcOrd="1" destOrd="0" presId="urn:microsoft.com/office/officeart/2005/8/layout/orgChart1"/>
    <dgm:cxn modelId="{4A83CE81-9822-4F02-9863-B96392D1368A}" type="presParOf" srcId="{7554D2A6-E7F1-498F-A15B-7E08587DEDC6}" destId="{8A295B13-FA76-438A-8697-B7251296A0E1}" srcOrd="1" destOrd="0" presId="urn:microsoft.com/office/officeart/2005/8/layout/orgChart1"/>
    <dgm:cxn modelId="{203554CE-D93F-4A94-B2CE-5656BF5AE071}" type="presParOf" srcId="{8A295B13-FA76-438A-8697-B7251296A0E1}" destId="{329535D5-57C3-4F95-9D01-CEAFE816F2C5}" srcOrd="0" destOrd="0" presId="urn:microsoft.com/office/officeart/2005/8/layout/orgChart1"/>
    <dgm:cxn modelId="{6A6E5FA1-652C-440F-81CB-C343EBA6457E}" type="presParOf" srcId="{8A295B13-FA76-438A-8697-B7251296A0E1}" destId="{FB50A54B-1AD5-4927-929C-A692DFF2DBEA}" srcOrd="1" destOrd="0" presId="urn:microsoft.com/office/officeart/2005/8/layout/orgChart1"/>
    <dgm:cxn modelId="{36E19267-EBAE-4621-B4F3-AB8097241BFF}" type="presParOf" srcId="{FB50A54B-1AD5-4927-929C-A692DFF2DBEA}" destId="{7868EE31-09AE-476B-81B1-C6D3BD0299C4}" srcOrd="0" destOrd="0" presId="urn:microsoft.com/office/officeart/2005/8/layout/orgChart1"/>
    <dgm:cxn modelId="{1D959B3B-0424-4649-9194-B8FFDF66135E}" type="presParOf" srcId="{7868EE31-09AE-476B-81B1-C6D3BD0299C4}" destId="{7D35BDDB-52E6-440A-B90E-D3B40FDF297E}" srcOrd="0" destOrd="0" presId="urn:microsoft.com/office/officeart/2005/8/layout/orgChart1"/>
    <dgm:cxn modelId="{C1A5B094-3D2A-4E87-9462-F745AFDB43B0}" type="presParOf" srcId="{7868EE31-09AE-476B-81B1-C6D3BD0299C4}" destId="{C4082889-9EB8-48B9-9A6F-DCFEA4D01DB2}" srcOrd="1" destOrd="0" presId="urn:microsoft.com/office/officeart/2005/8/layout/orgChart1"/>
    <dgm:cxn modelId="{A6C23DBD-3939-48A4-A578-82783FC1CA6D}" type="presParOf" srcId="{FB50A54B-1AD5-4927-929C-A692DFF2DBEA}" destId="{AEE951A3-58BF-4170-89F5-ED7AFC04E9C5}" srcOrd="1" destOrd="0" presId="urn:microsoft.com/office/officeart/2005/8/layout/orgChart1"/>
    <dgm:cxn modelId="{E67F2B8E-9765-4C9E-80BC-1A7B70991872}" type="presParOf" srcId="{FB50A54B-1AD5-4927-929C-A692DFF2DBEA}" destId="{26A20A81-FA55-418A-96C0-405BBA50B73C}" srcOrd="2" destOrd="0" presId="urn:microsoft.com/office/officeart/2005/8/layout/orgChart1"/>
    <dgm:cxn modelId="{449F4E1F-556D-4DCD-B782-18ECFF6F6F54}" type="presParOf" srcId="{8A295B13-FA76-438A-8697-B7251296A0E1}" destId="{F3B26D33-7586-4E26-B691-A4E5985B0A2D}" srcOrd="2" destOrd="0" presId="urn:microsoft.com/office/officeart/2005/8/layout/orgChart1"/>
    <dgm:cxn modelId="{9FFE9DB3-235F-40A0-BF08-8E20FAB26736}" type="presParOf" srcId="{8A295B13-FA76-438A-8697-B7251296A0E1}" destId="{7C794F27-717B-41D4-BEC9-FEF1A8F6E5BC}" srcOrd="3" destOrd="0" presId="urn:microsoft.com/office/officeart/2005/8/layout/orgChart1"/>
    <dgm:cxn modelId="{C58DB837-4C56-4578-AE39-346D02695D2A}" type="presParOf" srcId="{7C794F27-717B-41D4-BEC9-FEF1A8F6E5BC}" destId="{24DD20FE-0413-4E9E-B5FE-E3C429E1A248}" srcOrd="0" destOrd="0" presId="urn:microsoft.com/office/officeart/2005/8/layout/orgChart1"/>
    <dgm:cxn modelId="{47EF7267-F45B-43D0-8E0A-6E48B4F935A1}" type="presParOf" srcId="{24DD20FE-0413-4E9E-B5FE-E3C429E1A248}" destId="{C947CB49-CB02-4350-936D-4DF240C36069}" srcOrd="0" destOrd="0" presId="urn:microsoft.com/office/officeart/2005/8/layout/orgChart1"/>
    <dgm:cxn modelId="{108694CC-312C-42BE-895A-9102328DC4EE}" type="presParOf" srcId="{24DD20FE-0413-4E9E-B5FE-E3C429E1A248}" destId="{85490C2B-D702-402E-BAB2-11A6F5CBE3E2}" srcOrd="1" destOrd="0" presId="urn:microsoft.com/office/officeart/2005/8/layout/orgChart1"/>
    <dgm:cxn modelId="{3F86E630-C6DB-4137-A195-E008D9686214}" type="presParOf" srcId="{7C794F27-717B-41D4-BEC9-FEF1A8F6E5BC}" destId="{7AB5403A-A74C-49B6-AEEE-B72250733D47}" srcOrd="1" destOrd="0" presId="urn:microsoft.com/office/officeart/2005/8/layout/orgChart1"/>
    <dgm:cxn modelId="{2E226607-EBE1-4E1A-A091-A3C7B12AE9D0}" type="presParOf" srcId="{7C794F27-717B-41D4-BEC9-FEF1A8F6E5BC}" destId="{5FDE07D3-15CB-4D02-9C9D-A4C59E471E62}" srcOrd="2" destOrd="0" presId="urn:microsoft.com/office/officeart/2005/8/layout/orgChart1"/>
    <dgm:cxn modelId="{80D664D2-1B8B-4576-9E9F-DCB790934026}" type="presParOf" srcId="{8A295B13-FA76-438A-8697-B7251296A0E1}" destId="{EB8482BC-8D95-4CB6-AC0F-3759C5A426B8}" srcOrd="4" destOrd="0" presId="urn:microsoft.com/office/officeart/2005/8/layout/orgChart1"/>
    <dgm:cxn modelId="{1A00DCD9-25B7-4E4D-AF27-E0DA42A16AAD}" type="presParOf" srcId="{8A295B13-FA76-438A-8697-B7251296A0E1}" destId="{E7E53985-71DE-478D-93F6-C247F3687A5C}" srcOrd="5" destOrd="0" presId="urn:microsoft.com/office/officeart/2005/8/layout/orgChart1"/>
    <dgm:cxn modelId="{C3BC4031-D4D5-4DF3-A908-F08846B5C114}" type="presParOf" srcId="{E7E53985-71DE-478D-93F6-C247F3687A5C}" destId="{2542842D-B2E9-4CDD-9BE1-8D9ED81D593F}" srcOrd="0" destOrd="0" presId="urn:microsoft.com/office/officeart/2005/8/layout/orgChart1"/>
    <dgm:cxn modelId="{887378B6-AA00-408C-8C75-56CA4B97C3A2}" type="presParOf" srcId="{2542842D-B2E9-4CDD-9BE1-8D9ED81D593F}" destId="{B0017386-FE1A-4A83-B2AD-8214D4FBD9B0}" srcOrd="0" destOrd="0" presId="urn:microsoft.com/office/officeart/2005/8/layout/orgChart1"/>
    <dgm:cxn modelId="{E34AAD2A-4EE3-4DE6-9039-8F8A51E35115}" type="presParOf" srcId="{2542842D-B2E9-4CDD-9BE1-8D9ED81D593F}" destId="{7431E1C4-099A-4378-A9C0-A555B0F6900B}" srcOrd="1" destOrd="0" presId="urn:microsoft.com/office/officeart/2005/8/layout/orgChart1"/>
    <dgm:cxn modelId="{21D8EC55-2DD0-479C-9378-035450986A52}" type="presParOf" srcId="{E7E53985-71DE-478D-93F6-C247F3687A5C}" destId="{C80D3787-07C1-4366-9A66-50C9052556DB}" srcOrd="1" destOrd="0" presId="urn:microsoft.com/office/officeart/2005/8/layout/orgChart1"/>
    <dgm:cxn modelId="{38DA4DAF-0366-401D-BBB1-42FC7C8B3AF8}" type="presParOf" srcId="{E7E53985-71DE-478D-93F6-C247F3687A5C}" destId="{CB3B2544-32DD-488B-9A0A-2CD62B68CA9B}" srcOrd="2" destOrd="0" presId="urn:microsoft.com/office/officeart/2005/8/layout/orgChart1"/>
    <dgm:cxn modelId="{AF9FB597-659C-428A-A3B3-92889DD2AB4A}" type="presParOf" srcId="{7554D2A6-E7F1-498F-A15B-7E08587DEDC6}" destId="{86AF6F0B-F781-426B-BBDD-267AE65406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B50752-58F1-4F86-A8BA-8C62C5AEB334}" type="doc">
      <dgm:prSet loTypeId="urn:microsoft.com/office/officeart/2005/8/layout/hierarchy2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3512108-D81D-49AA-B794-42AC7DEA209B}">
      <dgm:prSet phldrT="[Texto]"/>
      <dgm:spPr/>
      <dgm:t>
        <a:bodyPr/>
        <a:lstStyle/>
        <a:p>
          <a:r>
            <a:rPr lang="pt-BR" dirty="0" smtClean="0"/>
            <a:t>Previdência Social</a:t>
          </a:r>
          <a:endParaRPr lang="pt-BR" dirty="0"/>
        </a:p>
      </dgm:t>
    </dgm:pt>
    <dgm:pt modelId="{4205BF86-3580-4EB1-9263-7B387638B4D9}" type="parTrans" cxnId="{B8AD1E77-8AA9-4BBE-A18C-B17E2525E07E}">
      <dgm:prSet/>
      <dgm:spPr/>
      <dgm:t>
        <a:bodyPr/>
        <a:lstStyle/>
        <a:p>
          <a:endParaRPr lang="pt-BR"/>
        </a:p>
      </dgm:t>
    </dgm:pt>
    <dgm:pt modelId="{54D46CC1-D3EB-416E-9DCF-4EC6412EEB21}" type="sibTrans" cxnId="{B8AD1E77-8AA9-4BBE-A18C-B17E2525E07E}">
      <dgm:prSet/>
      <dgm:spPr/>
      <dgm:t>
        <a:bodyPr/>
        <a:lstStyle/>
        <a:p>
          <a:endParaRPr lang="pt-BR"/>
        </a:p>
      </dgm:t>
    </dgm:pt>
    <dgm:pt modelId="{0449F4C9-AD93-4A3F-8DFC-869856BBF202}">
      <dgm:prSet phldrT="[Texto]"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Pública</a:t>
          </a:r>
          <a:endParaRPr lang="pt-BR" sz="3000" dirty="0">
            <a:latin typeface="Calibri" pitchFamily="34" charset="0"/>
          </a:endParaRPr>
        </a:p>
      </dgm:t>
    </dgm:pt>
    <dgm:pt modelId="{F47FA3E3-81A5-43CB-9C43-5D731E4F87C4}" type="parTrans" cxnId="{E66F9281-6346-4EA1-A0BE-7CA044613679}">
      <dgm:prSet/>
      <dgm:spPr/>
      <dgm:t>
        <a:bodyPr/>
        <a:lstStyle/>
        <a:p>
          <a:endParaRPr lang="pt-BR" dirty="0"/>
        </a:p>
      </dgm:t>
    </dgm:pt>
    <dgm:pt modelId="{2916B8B8-8E48-4B56-BF78-403018DCE599}" type="sibTrans" cxnId="{E66F9281-6346-4EA1-A0BE-7CA044613679}">
      <dgm:prSet/>
      <dgm:spPr/>
      <dgm:t>
        <a:bodyPr/>
        <a:lstStyle/>
        <a:p>
          <a:endParaRPr lang="pt-BR"/>
        </a:p>
      </dgm:t>
    </dgm:pt>
    <dgm:pt modelId="{16A1D4C2-0A1C-4E1A-B9F7-E5EFA30DE870}">
      <dgm:prSet phldrT="[Texto]"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RGPS</a:t>
          </a:r>
          <a:endParaRPr lang="pt-BR" sz="3000" dirty="0">
            <a:latin typeface="Calibri" pitchFamily="34" charset="0"/>
          </a:endParaRPr>
        </a:p>
      </dgm:t>
    </dgm:pt>
    <dgm:pt modelId="{C92DAE89-5CDE-4A4B-B25D-B3B340BB2D4E}" type="parTrans" cxnId="{6DF89327-125D-4B12-AABD-887604F64120}">
      <dgm:prSet/>
      <dgm:spPr/>
      <dgm:t>
        <a:bodyPr/>
        <a:lstStyle/>
        <a:p>
          <a:endParaRPr lang="pt-BR" dirty="0"/>
        </a:p>
      </dgm:t>
    </dgm:pt>
    <dgm:pt modelId="{1F46441B-911C-4B42-B612-65A0EA5C4348}" type="sibTrans" cxnId="{6DF89327-125D-4B12-AABD-887604F64120}">
      <dgm:prSet/>
      <dgm:spPr/>
      <dgm:t>
        <a:bodyPr/>
        <a:lstStyle/>
        <a:p>
          <a:endParaRPr lang="pt-BR"/>
        </a:p>
      </dgm:t>
    </dgm:pt>
    <dgm:pt modelId="{F3A5DEF9-4887-4F8A-B5C2-914870421A82}">
      <dgm:prSet phldrT="[Texto]"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Militar</a:t>
          </a:r>
          <a:endParaRPr lang="pt-BR" sz="3000" dirty="0">
            <a:latin typeface="Calibri" pitchFamily="34" charset="0"/>
          </a:endParaRPr>
        </a:p>
      </dgm:t>
    </dgm:pt>
    <dgm:pt modelId="{05349D87-C425-4E84-A80D-914D4C25DC7D}" type="parTrans" cxnId="{5AFD4E53-FCAD-4CB0-9D76-531D3D350C9E}">
      <dgm:prSet/>
      <dgm:spPr/>
      <dgm:t>
        <a:bodyPr/>
        <a:lstStyle/>
        <a:p>
          <a:endParaRPr lang="pt-BR" dirty="0"/>
        </a:p>
      </dgm:t>
    </dgm:pt>
    <dgm:pt modelId="{FCE08C6D-ECF4-45CC-8DCC-C66763B004B2}" type="sibTrans" cxnId="{5AFD4E53-FCAD-4CB0-9D76-531D3D350C9E}">
      <dgm:prSet/>
      <dgm:spPr/>
      <dgm:t>
        <a:bodyPr/>
        <a:lstStyle/>
        <a:p>
          <a:endParaRPr lang="pt-BR"/>
        </a:p>
      </dgm:t>
    </dgm:pt>
    <dgm:pt modelId="{27214D23-614B-4BCA-979B-3304E734B038}">
      <dgm:prSet phldrT="[Texto]"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Privada</a:t>
          </a:r>
          <a:endParaRPr lang="pt-BR" sz="3000" dirty="0">
            <a:latin typeface="Calibri" pitchFamily="34" charset="0"/>
          </a:endParaRPr>
        </a:p>
      </dgm:t>
    </dgm:pt>
    <dgm:pt modelId="{4FA38223-7157-4584-9A10-EF96E5349B34}" type="parTrans" cxnId="{177DFF8A-FF46-4C00-9AB2-9187F5AC0B36}">
      <dgm:prSet/>
      <dgm:spPr/>
      <dgm:t>
        <a:bodyPr/>
        <a:lstStyle/>
        <a:p>
          <a:endParaRPr lang="pt-BR" dirty="0"/>
        </a:p>
      </dgm:t>
    </dgm:pt>
    <dgm:pt modelId="{29C1B564-A898-4A32-BDD3-3A0DC04D8744}" type="sibTrans" cxnId="{177DFF8A-FF46-4C00-9AB2-9187F5AC0B36}">
      <dgm:prSet/>
      <dgm:spPr/>
      <dgm:t>
        <a:bodyPr/>
        <a:lstStyle/>
        <a:p>
          <a:endParaRPr lang="pt-BR"/>
        </a:p>
      </dgm:t>
    </dgm:pt>
    <dgm:pt modelId="{6C67622A-1FD8-4B2C-B40C-8C36FCF6EE18}">
      <dgm:prSet phldrT="[Texto]"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Aberta</a:t>
          </a:r>
          <a:endParaRPr lang="pt-BR" sz="3000" dirty="0">
            <a:latin typeface="Calibri" pitchFamily="34" charset="0"/>
          </a:endParaRPr>
        </a:p>
      </dgm:t>
    </dgm:pt>
    <dgm:pt modelId="{AF8AD610-049D-442F-9729-2308B6897022}" type="parTrans" cxnId="{3C43AD09-04A0-4680-B1F3-968C03EC4E65}">
      <dgm:prSet/>
      <dgm:spPr/>
      <dgm:t>
        <a:bodyPr/>
        <a:lstStyle/>
        <a:p>
          <a:endParaRPr lang="pt-BR" dirty="0"/>
        </a:p>
      </dgm:t>
    </dgm:pt>
    <dgm:pt modelId="{46FB9024-57C3-4697-A6BB-04B6CCD183AF}" type="sibTrans" cxnId="{3C43AD09-04A0-4680-B1F3-968C03EC4E65}">
      <dgm:prSet/>
      <dgm:spPr/>
      <dgm:t>
        <a:bodyPr/>
        <a:lstStyle/>
        <a:p>
          <a:endParaRPr lang="pt-BR"/>
        </a:p>
      </dgm:t>
    </dgm:pt>
    <dgm:pt modelId="{153DFF83-7B76-482B-BAB5-DB559A63B4E0}">
      <dgm:prSet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Fechada</a:t>
          </a:r>
          <a:endParaRPr lang="pt-BR" sz="3000" dirty="0">
            <a:latin typeface="Calibri" pitchFamily="34" charset="0"/>
          </a:endParaRPr>
        </a:p>
      </dgm:t>
    </dgm:pt>
    <dgm:pt modelId="{4A96BBF8-2338-4ECF-9DBA-593A9B4FA75F}" type="parTrans" cxnId="{D17B2137-0FE2-407D-8E49-0D83EDAD8584}">
      <dgm:prSet/>
      <dgm:spPr/>
      <dgm:t>
        <a:bodyPr/>
        <a:lstStyle/>
        <a:p>
          <a:endParaRPr lang="pt-BR" dirty="0"/>
        </a:p>
      </dgm:t>
    </dgm:pt>
    <dgm:pt modelId="{37665CF0-2DD8-43C2-A70F-D6D95B3AFBBC}" type="sibTrans" cxnId="{D17B2137-0FE2-407D-8E49-0D83EDAD8584}">
      <dgm:prSet/>
      <dgm:spPr/>
      <dgm:t>
        <a:bodyPr/>
        <a:lstStyle/>
        <a:p>
          <a:endParaRPr lang="pt-BR"/>
        </a:p>
      </dgm:t>
    </dgm:pt>
    <dgm:pt modelId="{57DBF86F-9E22-43F0-83C9-4E643B075F98}">
      <dgm:prSet custT="1"/>
      <dgm:spPr/>
      <dgm:t>
        <a:bodyPr/>
        <a:lstStyle/>
        <a:p>
          <a:r>
            <a:rPr lang="pt-BR" sz="3000" dirty="0" smtClean="0">
              <a:latin typeface="Calibri" pitchFamily="34" charset="0"/>
            </a:rPr>
            <a:t>RPPS</a:t>
          </a:r>
          <a:endParaRPr lang="pt-BR" sz="3000" dirty="0">
            <a:latin typeface="Calibri" pitchFamily="34" charset="0"/>
          </a:endParaRPr>
        </a:p>
      </dgm:t>
    </dgm:pt>
    <dgm:pt modelId="{CEE0AA7F-910A-4374-B69F-7F4B24B59CBD}" type="parTrans" cxnId="{B44622F8-D8C8-4D8D-B17D-5F8C4CCF1C8D}">
      <dgm:prSet/>
      <dgm:spPr/>
      <dgm:t>
        <a:bodyPr/>
        <a:lstStyle/>
        <a:p>
          <a:endParaRPr lang="pt-BR" dirty="0"/>
        </a:p>
      </dgm:t>
    </dgm:pt>
    <dgm:pt modelId="{D4FEB1B1-96B0-4136-B54F-6DAB5F482724}" type="sibTrans" cxnId="{B44622F8-D8C8-4D8D-B17D-5F8C4CCF1C8D}">
      <dgm:prSet/>
      <dgm:spPr/>
      <dgm:t>
        <a:bodyPr/>
        <a:lstStyle/>
        <a:p>
          <a:endParaRPr lang="pt-BR"/>
        </a:p>
      </dgm:t>
    </dgm:pt>
    <dgm:pt modelId="{D50BC100-9E60-49D9-B881-651E0E245626}" type="pres">
      <dgm:prSet presAssocID="{0AB50752-58F1-4F86-A8BA-8C62C5AEB3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764E71A-F3CE-4D22-8ADD-D0CDF1B324F1}" type="pres">
      <dgm:prSet presAssocID="{B3512108-D81D-49AA-B794-42AC7DEA209B}" presName="root1" presStyleCnt="0"/>
      <dgm:spPr/>
    </dgm:pt>
    <dgm:pt modelId="{C95EA366-9A3E-444D-93AF-D3FD74AF5239}" type="pres">
      <dgm:prSet presAssocID="{B3512108-D81D-49AA-B794-42AC7DEA209B}" presName="LevelOneTextNode" presStyleLbl="node0" presStyleIdx="0" presStyleCnt="1" custScaleX="127431" custScaleY="169908" custLinFactNeighborX="-23530" custLinFactNeighborY="-4629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8D54130-3FF9-47F0-AAA4-6A171704C7BD}" type="pres">
      <dgm:prSet presAssocID="{B3512108-D81D-49AA-B794-42AC7DEA209B}" presName="level2hierChild" presStyleCnt="0"/>
      <dgm:spPr/>
    </dgm:pt>
    <dgm:pt modelId="{22E8BA76-1BA5-4945-99DD-12A581C657BD}" type="pres">
      <dgm:prSet presAssocID="{F47FA3E3-81A5-43CB-9C43-5D731E4F87C4}" presName="conn2-1" presStyleLbl="parChTrans1D2" presStyleIdx="0" presStyleCnt="2"/>
      <dgm:spPr/>
      <dgm:t>
        <a:bodyPr/>
        <a:lstStyle/>
        <a:p>
          <a:endParaRPr lang="pt-BR"/>
        </a:p>
      </dgm:t>
    </dgm:pt>
    <dgm:pt modelId="{12DA992E-6447-441A-A3E1-63BAFD354E9A}" type="pres">
      <dgm:prSet presAssocID="{F47FA3E3-81A5-43CB-9C43-5D731E4F87C4}" presName="connTx" presStyleLbl="parChTrans1D2" presStyleIdx="0" presStyleCnt="2"/>
      <dgm:spPr/>
      <dgm:t>
        <a:bodyPr/>
        <a:lstStyle/>
        <a:p>
          <a:endParaRPr lang="pt-BR"/>
        </a:p>
      </dgm:t>
    </dgm:pt>
    <dgm:pt modelId="{49DCE87D-2FBD-45AC-AF5E-5BA8F24F7985}" type="pres">
      <dgm:prSet presAssocID="{0449F4C9-AD93-4A3F-8DFC-869856BBF202}" presName="root2" presStyleCnt="0"/>
      <dgm:spPr/>
    </dgm:pt>
    <dgm:pt modelId="{5A5B0B91-648B-4D74-BD52-3BEF8AE39183}" type="pres">
      <dgm:prSet presAssocID="{0449F4C9-AD93-4A3F-8DFC-869856BBF202}" presName="LevelTwoTextNode" presStyleLbl="node2" presStyleIdx="0" presStyleCnt="2" custScaleX="76463" custScaleY="91756" custLinFactNeighborX="-21867" custLinFactNeighborY="-1075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20BF1B5-7198-4D90-B2E1-721F7C27D072}" type="pres">
      <dgm:prSet presAssocID="{0449F4C9-AD93-4A3F-8DFC-869856BBF202}" presName="level3hierChild" presStyleCnt="0"/>
      <dgm:spPr/>
    </dgm:pt>
    <dgm:pt modelId="{CF36A0CE-EF12-4C9A-995D-E3CE9502AB3A}" type="pres">
      <dgm:prSet presAssocID="{C92DAE89-5CDE-4A4B-B25D-B3B340BB2D4E}" presName="conn2-1" presStyleLbl="parChTrans1D3" presStyleIdx="0" presStyleCnt="5"/>
      <dgm:spPr/>
      <dgm:t>
        <a:bodyPr/>
        <a:lstStyle/>
        <a:p>
          <a:endParaRPr lang="pt-BR"/>
        </a:p>
      </dgm:t>
    </dgm:pt>
    <dgm:pt modelId="{CC4BC9CA-E6FB-4278-A1D0-9C19D77618C8}" type="pres">
      <dgm:prSet presAssocID="{C92DAE89-5CDE-4A4B-B25D-B3B340BB2D4E}" presName="connTx" presStyleLbl="parChTrans1D3" presStyleIdx="0" presStyleCnt="5"/>
      <dgm:spPr/>
      <dgm:t>
        <a:bodyPr/>
        <a:lstStyle/>
        <a:p>
          <a:endParaRPr lang="pt-BR"/>
        </a:p>
      </dgm:t>
    </dgm:pt>
    <dgm:pt modelId="{6CDB9DFC-E921-4A37-8B07-2F2987F61EED}" type="pres">
      <dgm:prSet presAssocID="{16A1D4C2-0A1C-4E1A-B9F7-E5EFA30DE870}" presName="root2" presStyleCnt="0"/>
      <dgm:spPr/>
    </dgm:pt>
    <dgm:pt modelId="{4F567B08-809F-49AB-B2DF-A0531B01791E}" type="pres">
      <dgm:prSet presAssocID="{16A1D4C2-0A1C-4E1A-B9F7-E5EFA30DE870}" presName="LevelTwoTextNode" presStyleLbl="node3" presStyleIdx="0" presStyleCnt="5" custScaleX="90413" custScaleY="82998" custLinFactNeighborX="18966" custLinFactNeighborY="756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1088B49-9AFE-4620-A4D5-A3B8165FCE4B}" type="pres">
      <dgm:prSet presAssocID="{16A1D4C2-0A1C-4E1A-B9F7-E5EFA30DE870}" presName="level3hierChild" presStyleCnt="0"/>
      <dgm:spPr/>
    </dgm:pt>
    <dgm:pt modelId="{DAA30C5F-02CF-4643-97ED-BDCEB1F7AE6E}" type="pres">
      <dgm:prSet presAssocID="{CEE0AA7F-910A-4374-B69F-7F4B24B59CBD}" presName="conn2-1" presStyleLbl="parChTrans1D3" presStyleIdx="1" presStyleCnt="5"/>
      <dgm:spPr/>
      <dgm:t>
        <a:bodyPr/>
        <a:lstStyle/>
        <a:p>
          <a:endParaRPr lang="pt-BR"/>
        </a:p>
      </dgm:t>
    </dgm:pt>
    <dgm:pt modelId="{BA537F26-8139-49D8-842D-025036688517}" type="pres">
      <dgm:prSet presAssocID="{CEE0AA7F-910A-4374-B69F-7F4B24B59CBD}" presName="connTx" presStyleLbl="parChTrans1D3" presStyleIdx="1" presStyleCnt="5"/>
      <dgm:spPr/>
      <dgm:t>
        <a:bodyPr/>
        <a:lstStyle/>
        <a:p>
          <a:endParaRPr lang="pt-BR"/>
        </a:p>
      </dgm:t>
    </dgm:pt>
    <dgm:pt modelId="{6EC7B1E9-A80B-4876-A6AB-1B174950C851}" type="pres">
      <dgm:prSet presAssocID="{57DBF86F-9E22-43F0-83C9-4E643B075F98}" presName="root2" presStyleCnt="0"/>
      <dgm:spPr/>
    </dgm:pt>
    <dgm:pt modelId="{99AD9780-0086-445F-A6AD-CD9C9234D529}" type="pres">
      <dgm:prSet presAssocID="{57DBF86F-9E22-43F0-83C9-4E643B075F98}" presName="LevelTwoTextNode" presStyleLbl="node3" presStyleIdx="1" presStyleCnt="5" custScaleX="82998" custScaleY="98102" custLinFactNeighborX="22898" custLinFactNeighborY="394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AF083EF-769E-4277-806D-4B95F8572C2A}" type="pres">
      <dgm:prSet presAssocID="{57DBF86F-9E22-43F0-83C9-4E643B075F98}" presName="level3hierChild" presStyleCnt="0"/>
      <dgm:spPr/>
    </dgm:pt>
    <dgm:pt modelId="{AC5F2219-59A3-4F5D-979B-39391F23A8EC}" type="pres">
      <dgm:prSet presAssocID="{05349D87-C425-4E84-A80D-914D4C25DC7D}" presName="conn2-1" presStyleLbl="parChTrans1D3" presStyleIdx="2" presStyleCnt="5"/>
      <dgm:spPr/>
      <dgm:t>
        <a:bodyPr/>
        <a:lstStyle/>
        <a:p>
          <a:endParaRPr lang="pt-BR"/>
        </a:p>
      </dgm:t>
    </dgm:pt>
    <dgm:pt modelId="{4CE941CC-196F-4C8D-9684-5EAEF11DDE7D}" type="pres">
      <dgm:prSet presAssocID="{05349D87-C425-4E84-A80D-914D4C25DC7D}" presName="connTx" presStyleLbl="parChTrans1D3" presStyleIdx="2" presStyleCnt="5"/>
      <dgm:spPr/>
      <dgm:t>
        <a:bodyPr/>
        <a:lstStyle/>
        <a:p>
          <a:endParaRPr lang="pt-BR"/>
        </a:p>
      </dgm:t>
    </dgm:pt>
    <dgm:pt modelId="{73EAE9EC-8382-465B-BF0E-0E7368A61040}" type="pres">
      <dgm:prSet presAssocID="{F3A5DEF9-4887-4F8A-B5C2-914870421A82}" presName="root2" presStyleCnt="0"/>
      <dgm:spPr/>
    </dgm:pt>
    <dgm:pt modelId="{DB268E26-69A5-4207-BDA6-90DD4540537E}" type="pres">
      <dgm:prSet presAssocID="{F3A5DEF9-4887-4F8A-B5C2-914870421A82}" presName="LevelTwoTextNode" presStyleLbl="node3" presStyleIdx="2" presStyleCnt="5" custScaleX="81304" custScaleY="101266" custLinFactNeighborX="22898" custLinFactNeighborY="94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D38245B-BA04-450A-A334-E5A261B150A2}" type="pres">
      <dgm:prSet presAssocID="{F3A5DEF9-4887-4F8A-B5C2-914870421A82}" presName="level3hierChild" presStyleCnt="0"/>
      <dgm:spPr/>
    </dgm:pt>
    <dgm:pt modelId="{1FD59742-E8B3-4AE7-922E-B41BA55D8AD9}" type="pres">
      <dgm:prSet presAssocID="{4FA38223-7157-4584-9A10-EF96E5349B34}" presName="conn2-1" presStyleLbl="parChTrans1D2" presStyleIdx="1" presStyleCnt="2"/>
      <dgm:spPr/>
      <dgm:t>
        <a:bodyPr/>
        <a:lstStyle/>
        <a:p>
          <a:endParaRPr lang="pt-BR"/>
        </a:p>
      </dgm:t>
    </dgm:pt>
    <dgm:pt modelId="{AE548004-EB31-4A5C-BE87-D4B84841585D}" type="pres">
      <dgm:prSet presAssocID="{4FA38223-7157-4584-9A10-EF96E5349B34}" presName="connTx" presStyleLbl="parChTrans1D2" presStyleIdx="1" presStyleCnt="2"/>
      <dgm:spPr/>
      <dgm:t>
        <a:bodyPr/>
        <a:lstStyle/>
        <a:p>
          <a:endParaRPr lang="pt-BR"/>
        </a:p>
      </dgm:t>
    </dgm:pt>
    <dgm:pt modelId="{8DF23683-77A1-4342-8B8E-A1121A7CF844}" type="pres">
      <dgm:prSet presAssocID="{27214D23-614B-4BCA-979B-3304E734B038}" presName="root2" presStyleCnt="0"/>
      <dgm:spPr/>
    </dgm:pt>
    <dgm:pt modelId="{43054BF9-1480-413D-B5B8-25C81ED1FEF9}" type="pres">
      <dgm:prSet presAssocID="{27214D23-614B-4BCA-979B-3304E734B038}" presName="LevelTwoTextNode" presStyleLbl="node2" presStyleIdx="1" presStyleCnt="2" custScaleX="82571" custScaleY="76973" custLinFactNeighborX="-29732" custLinFactNeighborY="-1747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87B238A-F905-4813-9920-9DA77EDCF721}" type="pres">
      <dgm:prSet presAssocID="{27214D23-614B-4BCA-979B-3304E734B038}" presName="level3hierChild" presStyleCnt="0"/>
      <dgm:spPr/>
    </dgm:pt>
    <dgm:pt modelId="{73F1CD1D-BC9A-4E44-B180-C907DC52ABBB}" type="pres">
      <dgm:prSet presAssocID="{AF8AD610-049D-442F-9729-2308B6897022}" presName="conn2-1" presStyleLbl="parChTrans1D3" presStyleIdx="3" presStyleCnt="5"/>
      <dgm:spPr/>
      <dgm:t>
        <a:bodyPr/>
        <a:lstStyle/>
        <a:p>
          <a:endParaRPr lang="pt-BR"/>
        </a:p>
      </dgm:t>
    </dgm:pt>
    <dgm:pt modelId="{53505E6A-B262-428C-B903-1A276B6F9325}" type="pres">
      <dgm:prSet presAssocID="{AF8AD610-049D-442F-9729-2308B6897022}" presName="connTx" presStyleLbl="parChTrans1D3" presStyleIdx="3" presStyleCnt="5"/>
      <dgm:spPr/>
      <dgm:t>
        <a:bodyPr/>
        <a:lstStyle/>
        <a:p>
          <a:endParaRPr lang="pt-BR"/>
        </a:p>
      </dgm:t>
    </dgm:pt>
    <dgm:pt modelId="{587D60EF-8CB1-461B-8B71-65872530C238}" type="pres">
      <dgm:prSet presAssocID="{6C67622A-1FD8-4B2C-B40C-8C36FCF6EE18}" presName="root2" presStyleCnt="0"/>
      <dgm:spPr/>
    </dgm:pt>
    <dgm:pt modelId="{EA31D537-811C-42DD-BE7F-EB15F41D4007}" type="pres">
      <dgm:prSet presAssocID="{6C67622A-1FD8-4B2C-B40C-8C36FCF6EE18}" presName="LevelTwoTextNode" presStyleLbl="node3" presStyleIdx="3" presStyleCnt="5" custScaleX="80723" custScaleY="84971" custLinFactNeighborX="20570" custLinFactNeighborY="236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DEA39CB-A7EE-42FC-99DF-36E312B04790}" type="pres">
      <dgm:prSet presAssocID="{6C67622A-1FD8-4B2C-B40C-8C36FCF6EE18}" presName="level3hierChild" presStyleCnt="0"/>
      <dgm:spPr/>
    </dgm:pt>
    <dgm:pt modelId="{BCA0B530-46A4-4E3B-98DF-3AA05F92BC97}" type="pres">
      <dgm:prSet presAssocID="{4A96BBF8-2338-4ECF-9DBA-593A9B4FA75F}" presName="conn2-1" presStyleLbl="parChTrans1D3" presStyleIdx="4" presStyleCnt="5"/>
      <dgm:spPr/>
      <dgm:t>
        <a:bodyPr/>
        <a:lstStyle/>
        <a:p>
          <a:endParaRPr lang="pt-BR"/>
        </a:p>
      </dgm:t>
    </dgm:pt>
    <dgm:pt modelId="{9778890F-247F-4AAC-B0BB-E8764AD13BEF}" type="pres">
      <dgm:prSet presAssocID="{4A96BBF8-2338-4ECF-9DBA-593A9B4FA75F}" presName="connTx" presStyleLbl="parChTrans1D3" presStyleIdx="4" presStyleCnt="5"/>
      <dgm:spPr/>
      <dgm:t>
        <a:bodyPr/>
        <a:lstStyle/>
        <a:p>
          <a:endParaRPr lang="pt-BR"/>
        </a:p>
      </dgm:t>
    </dgm:pt>
    <dgm:pt modelId="{6C8755DB-FBE6-4FC3-816B-35B8CF142EDD}" type="pres">
      <dgm:prSet presAssocID="{153DFF83-7B76-482B-BAB5-DB559A63B4E0}" presName="root2" presStyleCnt="0"/>
      <dgm:spPr/>
    </dgm:pt>
    <dgm:pt modelId="{EF98A812-B777-47E5-962C-32C3F5277144}" type="pres">
      <dgm:prSet presAssocID="{153DFF83-7B76-482B-BAB5-DB559A63B4E0}" presName="LevelTwoTextNode" presStyleLbl="node3" presStyleIdx="4" presStyleCnt="5" custScaleX="80499" custScaleY="70891" custLinFactNeighborX="20723" custLinFactNeighborY="198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1E68A8F-B6CB-4116-B079-D24322AE5F6C}" type="pres">
      <dgm:prSet presAssocID="{153DFF83-7B76-482B-BAB5-DB559A63B4E0}" presName="level3hierChild" presStyleCnt="0"/>
      <dgm:spPr/>
    </dgm:pt>
  </dgm:ptLst>
  <dgm:cxnLst>
    <dgm:cxn modelId="{F0887070-7785-4D7B-8429-F43BF3660037}" type="presOf" srcId="{CEE0AA7F-910A-4374-B69F-7F4B24B59CBD}" destId="{BA537F26-8139-49D8-842D-025036688517}" srcOrd="1" destOrd="0" presId="urn:microsoft.com/office/officeart/2005/8/layout/hierarchy2"/>
    <dgm:cxn modelId="{177DFF8A-FF46-4C00-9AB2-9187F5AC0B36}" srcId="{B3512108-D81D-49AA-B794-42AC7DEA209B}" destId="{27214D23-614B-4BCA-979B-3304E734B038}" srcOrd="1" destOrd="0" parTransId="{4FA38223-7157-4584-9A10-EF96E5349B34}" sibTransId="{29C1B564-A898-4A32-BDD3-3A0DC04D8744}"/>
    <dgm:cxn modelId="{4E86060E-FE44-4CA2-883C-433ABD3EB6C8}" type="presOf" srcId="{4FA38223-7157-4584-9A10-EF96E5349B34}" destId="{AE548004-EB31-4A5C-BE87-D4B84841585D}" srcOrd="1" destOrd="0" presId="urn:microsoft.com/office/officeart/2005/8/layout/hierarchy2"/>
    <dgm:cxn modelId="{7B6005D7-FC85-4E04-889E-774566D1529A}" type="presOf" srcId="{05349D87-C425-4E84-A80D-914D4C25DC7D}" destId="{4CE941CC-196F-4C8D-9684-5EAEF11DDE7D}" srcOrd="1" destOrd="0" presId="urn:microsoft.com/office/officeart/2005/8/layout/hierarchy2"/>
    <dgm:cxn modelId="{BAA42BF2-4779-4DA5-9A12-D84044FD5683}" type="presOf" srcId="{AF8AD610-049D-442F-9729-2308B6897022}" destId="{73F1CD1D-BC9A-4E44-B180-C907DC52ABBB}" srcOrd="0" destOrd="0" presId="urn:microsoft.com/office/officeart/2005/8/layout/hierarchy2"/>
    <dgm:cxn modelId="{596B7D9B-E49B-4BD1-9241-A8E6D538FEF5}" type="presOf" srcId="{57DBF86F-9E22-43F0-83C9-4E643B075F98}" destId="{99AD9780-0086-445F-A6AD-CD9C9234D529}" srcOrd="0" destOrd="0" presId="urn:microsoft.com/office/officeart/2005/8/layout/hierarchy2"/>
    <dgm:cxn modelId="{8DB5A152-8CB8-4D45-A9AA-633B088529A2}" type="presOf" srcId="{C92DAE89-5CDE-4A4B-B25D-B3B340BB2D4E}" destId="{CC4BC9CA-E6FB-4278-A1D0-9C19D77618C8}" srcOrd="1" destOrd="0" presId="urn:microsoft.com/office/officeart/2005/8/layout/hierarchy2"/>
    <dgm:cxn modelId="{057D4638-0F7D-4F38-96B7-ECE90F18C5ED}" type="presOf" srcId="{27214D23-614B-4BCA-979B-3304E734B038}" destId="{43054BF9-1480-413D-B5B8-25C81ED1FEF9}" srcOrd="0" destOrd="0" presId="urn:microsoft.com/office/officeart/2005/8/layout/hierarchy2"/>
    <dgm:cxn modelId="{932F2EDC-A770-4E4B-8533-D877D63C3ECC}" type="presOf" srcId="{AF8AD610-049D-442F-9729-2308B6897022}" destId="{53505E6A-B262-428C-B903-1A276B6F9325}" srcOrd="1" destOrd="0" presId="urn:microsoft.com/office/officeart/2005/8/layout/hierarchy2"/>
    <dgm:cxn modelId="{F4925513-F75C-4B25-B963-BE34F3A3B8CA}" type="presOf" srcId="{6C67622A-1FD8-4B2C-B40C-8C36FCF6EE18}" destId="{EA31D537-811C-42DD-BE7F-EB15F41D4007}" srcOrd="0" destOrd="0" presId="urn:microsoft.com/office/officeart/2005/8/layout/hierarchy2"/>
    <dgm:cxn modelId="{7DDCED08-0FF1-4D0C-A7D4-D21BA0DD7428}" type="presOf" srcId="{4A96BBF8-2338-4ECF-9DBA-593A9B4FA75F}" destId="{9778890F-247F-4AAC-B0BB-E8764AD13BEF}" srcOrd="1" destOrd="0" presId="urn:microsoft.com/office/officeart/2005/8/layout/hierarchy2"/>
    <dgm:cxn modelId="{5B3A9CC7-7A6A-48B0-A60E-34F53D057003}" type="presOf" srcId="{4A96BBF8-2338-4ECF-9DBA-593A9B4FA75F}" destId="{BCA0B530-46A4-4E3B-98DF-3AA05F92BC97}" srcOrd="0" destOrd="0" presId="urn:microsoft.com/office/officeart/2005/8/layout/hierarchy2"/>
    <dgm:cxn modelId="{B8AD1E77-8AA9-4BBE-A18C-B17E2525E07E}" srcId="{0AB50752-58F1-4F86-A8BA-8C62C5AEB334}" destId="{B3512108-D81D-49AA-B794-42AC7DEA209B}" srcOrd="0" destOrd="0" parTransId="{4205BF86-3580-4EB1-9263-7B387638B4D9}" sibTransId="{54D46CC1-D3EB-416E-9DCF-4EC6412EEB21}"/>
    <dgm:cxn modelId="{C909AE84-5B42-47EC-B714-98642733A514}" type="presOf" srcId="{4FA38223-7157-4584-9A10-EF96E5349B34}" destId="{1FD59742-E8B3-4AE7-922E-B41BA55D8AD9}" srcOrd="0" destOrd="0" presId="urn:microsoft.com/office/officeart/2005/8/layout/hierarchy2"/>
    <dgm:cxn modelId="{B44622F8-D8C8-4D8D-B17D-5F8C4CCF1C8D}" srcId="{0449F4C9-AD93-4A3F-8DFC-869856BBF202}" destId="{57DBF86F-9E22-43F0-83C9-4E643B075F98}" srcOrd="1" destOrd="0" parTransId="{CEE0AA7F-910A-4374-B69F-7F4B24B59CBD}" sibTransId="{D4FEB1B1-96B0-4136-B54F-6DAB5F482724}"/>
    <dgm:cxn modelId="{D40F5B0F-8E04-4477-8C4E-BD9F0DDE0B88}" type="presOf" srcId="{16A1D4C2-0A1C-4E1A-B9F7-E5EFA30DE870}" destId="{4F567B08-809F-49AB-B2DF-A0531B01791E}" srcOrd="0" destOrd="0" presId="urn:microsoft.com/office/officeart/2005/8/layout/hierarchy2"/>
    <dgm:cxn modelId="{6D01B67C-B8C2-499E-9DD0-AEE66BB6035E}" type="presOf" srcId="{F47FA3E3-81A5-43CB-9C43-5D731E4F87C4}" destId="{12DA992E-6447-441A-A3E1-63BAFD354E9A}" srcOrd="1" destOrd="0" presId="urn:microsoft.com/office/officeart/2005/8/layout/hierarchy2"/>
    <dgm:cxn modelId="{6E756396-4E7B-4CB7-933F-66B216651B08}" type="presOf" srcId="{B3512108-D81D-49AA-B794-42AC7DEA209B}" destId="{C95EA366-9A3E-444D-93AF-D3FD74AF5239}" srcOrd="0" destOrd="0" presId="urn:microsoft.com/office/officeart/2005/8/layout/hierarchy2"/>
    <dgm:cxn modelId="{F1DEE8D5-57E5-424C-9823-A01E9771458E}" type="presOf" srcId="{C92DAE89-5CDE-4A4B-B25D-B3B340BB2D4E}" destId="{CF36A0CE-EF12-4C9A-995D-E3CE9502AB3A}" srcOrd="0" destOrd="0" presId="urn:microsoft.com/office/officeart/2005/8/layout/hierarchy2"/>
    <dgm:cxn modelId="{E66F9281-6346-4EA1-A0BE-7CA044613679}" srcId="{B3512108-D81D-49AA-B794-42AC7DEA209B}" destId="{0449F4C9-AD93-4A3F-8DFC-869856BBF202}" srcOrd="0" destOrd="0" parTransId="{F47FA3E3-81A5-43CB-9C43-5D731E4F87C4}" sibTransId="{2916B8B8-8E48-4B56-BF78-403018DCE599}"/>
    <dgm:cxn modelId="{653D7CFE-8A38-44E8-825C-99D9F37BC06B}" type="presOf" srcId="{05349D87-C425-4E84-A80D-914D4C25DC7D}" destId="{AC5F2219-59A3-4F5D-979B-39391F23A8EC}" srcOrd="0" destOrd="0" presId="urn:microsoft.com/office/officeart/2005/8/layout/hierarchy2"/>
    <dgm:cxn modelId="{A0271294-84FF-4524-ABD5-1A768BB6CE7D}" type="presOf" srcId="{153DFF83-7B76-482B-BAB5-DB559A63B4E0}" destId="{EF98A812-B777-47E5-962C-32C3F5277144}" srcOrd="0" destOrd="0" presId="urn:microsoft.com/office/officeart/2005/8/layout/hierarchy2"/>
    <dgm:cxn modelId="{6DF89327-125D-4B12-AABD-887604F64120}" srcId="{0449F4C9-AD93-4A3F-8DFC-869856BBF202}" destId="{16A1D4C2-0A1C-4E1A-B9F7-E5EFA30DE870}" srcOrd="0" destOrd="0" parTransId="{C92DAE89-5CDE-4A4B-B25D-B3B340BB2D4E}" sibTransId="{1F46441B-911C-4B42-B612-65A0EA5C4348}"/>
    <dgm:cxn modelId="{A6DC6907-7FAD-442F-8158-31D77A10E33D}" type="presOf" srcId="{0449F4C9-AD93-4A3F-8DFC-869856BBF202}" destId="{5A5B0B91-648B-4D74-BD52-3BEF8AE39183}" srcOrd="0" destOrd="0" presId="urn:microsoft.com/office/officeart/2005/8/layout/hierarchy2"/>
    <dgm:cxn modelId="{F18D656F-B402-465D-8149-4120A929C327}" type="presOf" srcId="{CEE0AA7F-910A-4374-B69F-7F4B24B59CBD}" destId="{DAA30C5F-02CF-4643-97ED-BDCEB1F7AE6E}" srcOrd="0" destOrd="0" presId="urn:microsoft.com/office/officeart/2005/8/layout/hierarchy2"/>
    <dgm:cxn modelId="{A0912347-2BC9-420D-B878-267BA2AD1B44}" type="presOf" srcId="{F47FA3E3-81A5-43CB-9C43-5D731E4F87C4}" destId="{22E8BA76-1BA5-4945-99DD-12A581C657BD}" srcOrd="0" destOrd="0" presId="urn:microsoft.com/office/officeart/2005/8/layout/hierarchy2"/>
    <dgm:cxn modelId="{2846F47B-C51F-4242-BC10-5AEE39F4B836}" type="presOf" srcId="{F3A5DEF9-4887-4F8A-B5C2-914870421A82}" destId="{DB268E26-69A5-4207-BDA6-90DD4540537E}" srcOrd="0" destOrd="0" presId="urn:microsoft.com/office/officeart/2005/8/layout/hierarchy2"/>
    <dgm:cxn modelId="{5AFD4E53-FCAD-4CB0-9D76-531D3D350C9E}" srcId="{0449F4C9-AD93-4A3F-8DFC-869856BBF202}" destId="{F3A5DEF9-4887-4F8A-B5C2-914870421A82}" srcOrd="2" destOrd="0" parTransId="{05349D87-C425-4E84-A80D-914D4C25DC7D}" sibTransId="{FCE08C6D-ECF4-45CC-8DCC-C66763B004B2}"/>
    <dgm:cxn modelId="{3C43AD09-04A0-4680-B1F3-968C03EC4E65}" srcId="{27214D23-614B-4BCA-979B-3304E734B038}" destId="{6C67622A-1FD8-4B2C-B40C-8C36FCF6EE18}" srcOrd="0" destOrd="0" parTransId="{AF8AD610-049D-442F-9729-2308B6897022}" sibTransId="{46FB9024-57C3-4697-A6BB-04B6CCD183AF}"/>
    <dgm:cxn modelId="{D17B2137-0FE2-407D-8E49-0D83EDAD8584}" srcId="{27214D23-614B-4BCA-979B-3304E734B038}" destId="{153DFF83-7B76-482B-BAB5-DB559A63B4E0}" srcOrd="1" destOrd="0" parTransId="{4A96BBF8-2338-4ECF-9DBA-593A9B4FA75F}" sibTransId="{37665CF0-2DD8-43C2-A70F-D6D95B3AFBBC}"/>
    <dgm:cxn modelId="{61695FA6-AE03-400C-873B-EB7646484AD6}" type="presOf" srcId="{0AB50752-58F1-4F86-A8BA-8C62C5AEB334}" destId="{D50BC100-9E60-49D9-B881-651E0E245626}" srcOrd="0" destOrd="0" presId="urn:microsoft.com/office/officeart/2005/8/layout/hierarchy2"/>
    <dgm:cxn modelId="{83C3CB43-2AE0-49DC-8FBA-A258A38B4056}" type="presParOf" srcId="{D50BC100-9E60-49D9-B881-651E0E245626}" destId="{F764E71A-F3CE-4D22-8ADD-D0CDF1B324F1}" srcOrd="0" destOrd="0" presId="urn:microsoft.com/office/officeart/2005/8/layout/hierarchy2"/>
    <dgm:cxn modelId="{0F4D422E-4EE2-420D-8501-6CBFB78946F3}" type="presParOf" srcId="{F764E71A-F3CE-4D22-8ADD-D0CDF1B324F1}" destId="{C95EA366-9A3E-444D-93AF-D3FD74AF5239}" srcOrd="0" destOrd="0" presId="urn:microsoft.com/office/officeart/2005/8/layout/hierarchy2"/>
    <dgm:cxn modelId="{D02D3ABE-5810-47A6-805D-BE760EA20924}" type="presParOf" srcId="{F764E71A-F3CE-4D22-8ADD-D0CDF1B324F1}" destId="{28D54130-3FF9-47F0-AAA4-6A171704C7BD}" srcOrd="1" destOrd="0" presId="urn:microsoft.com/office/officeart/2005/8/layout/hierarchy2"/>
    <dgm:cxn modelId="{3FE4B945-FDF0-4607-861D-777822780610}" type="presParOf" srcId="{28D54130-3FF9-47F0-AAA4-6A171704C7BD}" destId="{22E8BA76-1BA5-4945-99DD-12A581C657BD}" srcOrd="0" destOrd="0" presId="urn:microsoft.com/office/officeart/2005/8/layout/hierarchy2"/>
    <dgm:cxn modelId="{31CB7ED8-ADE7-4E51-833F-95E47DFF9112}" type="presParOf" srcId="{22E8BA76-1BA5-4945-99DD-12A581C657BD}" destId="{12DA992E-6447-441A-A3E1-63BAFD354E9A}" srcOrd="0" destOrd="0" presId="urn:microsoft.com/office/officeart/2005/8/layout/hierarchy2"/>
    <dgm:cxn modelId="{2FE4D7DC-DD77-4D14-9392-24CF9203A9D0}" type="presParOf" srcId="{28D54130-3FF9-47F0-AAA4-6A171704C7BD}" destId="{49DCE87D-2FBD-45AC-AF5E-5BA8F24F7985}" srcOrd="1" destOrd="0" presId="urn:microsoft.com/office/officeart/2005/8/layout/hierarchy2"/>
    <dgm:cxn modelId="{D21ADE99-E7B4-4DF1-9539-3B2601C0653C}" type="presParOf" srcId="{49DCE87D-2FBD-45AC-AF5E-5BA8F24F7985}" destId="{5A5B0B91-648B-4D74-BD52-3BEF8AE39183}" srcOrd="0" destOrd="0" presId="urn:microsoft.com/office/officeart/2005/8/layout/hierarchy2"/>
    <dgm:cxn modelId="{7B2F58D8-E3AE-4749-92F4-3DB998B13890}" type="presParOf" srcId="{49DCE87D-2FBD-45AC-AF5E-5BA8F24F7985}" destId="{F20BF1B5-7198-4D90-B2E1-721F7C27D072}" srcOrd="1" destOrd="0" presId="urn:microsoft.com/office/officeart/2005/8/layout/hierarchy2"/>
    <dgm:cxn modelId="{32CEE51E-36F9-4ED8-8AA2-689FE1F79119}" type="presParOf" srcId="{F20BF1B5-7198-4D90-B2E1-721F7C27D072}" destId="{CF36A0CE-EF12-4C9A-995D-E3CE9502AB3A}" srcOrd="0" destOrd="0" presId="urn:microsoft.com/office/officeart/2005/8/layout/hierarchy2"/>
    <dgm:cxn modelId="{4FB17F3E-9973-4E05-A304-49F142B20328}" type="presParOf" srcId="{CF36A0CE-EF12-4C9A-995D-E3CE9502AB3A}" destId="{CC4BC9CA-E6FB-4278-A1D0-9C19D77618C8}" srcOrd="0" destOrd="0" presId="urn:microsoft.com/office/officeart/2005/8/layout/hierarchy2"/>
    <dgm:cxn modelId="{D94F435E-64C4-41DC-8464-010A164D79E6}" type="presParOf" srcId="{F20BF1B5-7198-4D90-B2E1-721F7C27D072}" destId="{6CDB9DFC-E921-4A37-8B07-2F2987F61EED}" srcOrd="1" destOrd="0" presId="urn:microsoft.com/office/officeart/2005/8/layout/hierarchy2"/>
    <dgm:cxn modelId="{EE0A5890-B85D-42F1-8FCF-7F60C1E71146}" type="presParOf" srcId="{6CDB9DFC-E921-4A37-8B07-2F2987F61EED}" destId="{4F567B08-809F-49AB-B2DF-A0531B01791E}" srcOrd="0" destOrd="0" presId="urn:microsoft.com/office/officeart/2005/8/layout/hierarchy2"/>
    <dgm:cxn modelId="{47409BE0-3C86-4D6C-A8FC-FA4A28A57D79}" type="presParOf" srcId="{6CDB9DFC-E921-4A37-8B07-2F2987F61EED}" destId="{81088B49-9AFE-4620-A4D5-A3B8165FCE4B}" srcOrd="1" destOrd="0" presId="urn:microsoft.com/office/officeart/2005/8/layout/hierarchy2"/>
    <dgm:cxn modelId="{3E186382-B6C2-4C33-BDF0-157BE1BEEE21}" type="presParOf" srcId="{F20BF1B5-7198-4D90-B2E1-721F7C27D072}" destId="{DAA30C5F-02CF-4643-97ED-BDCEB1F7AE6E}" srcOrd="2" destOrd="0" presId="urn:microsoft.com/office/officeart/2005/8/layout/hierarchy2"/>
    <dgm:cxn modelId="{EA710D34-FD17-4D4A-84EB-10D227A437D0}" type="presParOf" srcId="{DAA30C5F-02CF-4643-97ED-BDCEB1F7AE6E}" destId="{BA537F26-8139-49D8-842D-025036688517}" srcOrd="0" destOrd="0" presId="urn:microsoft.com/office/officeart/2005/8/layout/hierarchy2"/>
    <dgm:cxn modelId="{53D19140-1B06-4E0A-B68F-6A334D9038DC}" type="presParOf" srcId="{F20BF1B5-7198-4D90-B2E1-721F7C27D072}" destId="{6EC7B1E9-A80B-4876-A6AB-1B174950C851}" srcOrd="3" destOrd="0" presId="urn:microsoft.com/office/officeart/2005/8/layout/hierarchy2"/>
    <dgm:cxn modelId="{9C19D722-3636-4951-AB81-6FBE3C927ACB}" type="presParOf" srcId="{6EC7B1E9-A80B-4876-A6AB-1B174950C851}" destId="{99AD9780-0086-445F-A6AD-CD9C9234D529}" srcOrd="0" destOrd="0" presId="urn:microsoft.com/office/officeart/2005/8/layout/hierarchy2"/>
    <dgm:cxn modelId="{8FEB65F6-C09E-4ECA-B434-2070D3BFB476}" type="presParOf" srcId="{6EC7B1E9-A80B-4876-A6AB-1B174950C851}" destId="{DAF083EF-769E-4277-806D-4B95F8572C2A}" srcOrd="1" destOrd="0" presId="urn:microsoft.com/office/officeart/2005/8/layout/hierarchy2"/>
    <dgm:cxn modelId="{98D5BF04-BCBB-43E7-918E-D2ABB991CB7A}" type="presParOf" srcId="{F20BF1B5-7198-4D90-B2E1-721F7C27D072}" destId="{AC5F2219-59A3-4F5D-979B-39391F23A8EC}" srcOrd="4" destOrd="0" presId="urn:microsoft.com/office/officeart/2005/8/layout/hierarchy2"/>
    <dgm:cxn modelId="{D886E0E6-31DA-491A-A9EE-05B6E7AAB3D3}" type="presParOf" srcId="{AC5F2219-59A3-4F5D-979B-39391F23A8EC}" destId="{4CE941CC-196F-4C8D-9684-5EAEF11DDE7D}" srcOrd="0" destOrd="0" presId="urn:microsoft.com/office/officeart/2005/8/layout/hierarchy2"/>
    <dgm:cxn modelId="{4F5FD369-360D-4374-BB0C-C8DF0A171A6D}" type="presParOf" srcId="{F20BF1B5-7198-4D90-B2E1-721F7C27D072}" destId="{73EAE9EC-8382-465B-BF0E-0E7368A61040}" srcOrd="5" destOrd="0" presId="urn:microsoft.com/office/officeart/2005/8/layout/hierarchy2"/>
    <dgm:cxn modelId="{4FE2C186-7F32-4627-B253-A1463003788C}" type="presParOf" srcId="{73EAE9EC-8382-465B-BF0E-0E7368A61040}" destId="{DB268E26-69A5-4207-BDA6-90DD4540537E}" srcOrd="0" destOrd="0" presId="urn:microsoft.com/office/officeart/2005/8/layout/hierarchy2"/>
    <dgm:cxn modelId="{6C545FF6-87C6-4374-A467-8ED20A0AEDF7}" type="presParOf" srcId="{73EAE9EC-8382-465B-BF0E-0E7368A61040}" destId="{2D38245B-BA04-450A-A334-E5A261B150A2}" srcOrd="1" destOrd="0" presId="urn:microsoft.com/office/officeart/2005/8/layout/hierarchy2"/>
    <dgm:cxn modelId="{C9A37F0D-A7E3-4CBB-9A30-BBFD1CBB4B3A}" type="presParOf" srcId="{28D54130-3FF9-47F0-AAA4-6A171704C7BD}" destId="{1FD59742-E8B3-4AE7-922E-B41BA55D8AD9}" srcOrd="2" destOrd="0" presId="urn:microsoft.com/office/officeart/2005/8/layout/hierarchy2"/>
    <dgm:cxn modelId="{1E782BBC-F0DB-456F-A046-DB0B1349B53E}" type="presParOf" srcId="{1FD59742-E8B3-4AE7-922E-B41BA55D8AD9}" destId="{AE548004-EB31-4A5C-BE87-D4B84841585D}" srcOrd="0" destOrd="0" presId="urn:microsoft.com/office/officeart/2005/8/layout/hierarchy2"/>
    <dgm:cxn modelId="{DB8A1460-73DF-422C-A7FF-3CBEADB888C5}" type="presParOf" srcId="{28D54130-3FF9-47F0-AAA4-6A171704C7BD}" destId="{8DF23683-77A1-4342-8B8E-A1121A7CF844}" srcOrd="3" destOrd="0" presId="urn:microsoft.com/office/officeart/2005/8/layout/hierarchy2"/>
    <dgm:cxn modelId="{16324A93-6846-44AF-AFD8-51A303747CFC}" type="presParOf" srcId="{8DF23683-77A1-4342-8B8E-A1121A7CF844}" destId="{43054BF9-1480-413D-B5B8-25C81ED1FEF9}" srcOrd="0" destOrd="0" presId="urn:microsoft.com/office/officeart/2005/8/layout/hierarchy2"/>
    <dgm:cxn modelId="{368829B7-06B3-4449-8DF3-94FF5E359BE4}" type="presParOf" srcId="{8DF23683-77A1-4342-8B8E-A1121A7CF844}" destId="{D87B238A-F905-4813-9920-9DA77EDCF721}" srcOrd="1" destOrd="0" presId="urn:microsoft.com/office/officeart/2005/8/layout/hierarchy2"/>
    <dgm:cxn modelId="{8FF6EA1A-631D-4B31-AB1B-679006A7EF8D}" type="presParOf" srcId="{D87B238A-F905-4813-9920-9DA77EDCF721}" destId="{73F1CD1D-BC9A-4E44-B180-C907DC52ABBB}" srcOrd="0" destOrd="0" presId="urn:microsoft.com/office/officeart/2005/8/layout/hierarchy2"/>
    <dgm:cxn modelId="{07C62BF0-A438-4D52-850B-194547AE6953}" type="presParOf" srcId="{73F1CD1D-BC9A-4E44-B180-C907DC52ABBB}" destId="{53505E6A-B262-428C-B903-1A276B6F9325}" srcOrd="0" destOrd="0" presId="urn:microsoft.com/office/officeart/2005/8/layout/hierarchy2"/>
    <dgm:cxn modelId="{8809895F-A1ED-47DB-9BCF-AE173963C7A0}" type="presParOf" srcId="{D87B238A-F905-4813-9920-9DA77EDCF721}" destId="{587D60EF-8CB1-461B-8B71-65872530C238}" srcOrd="1" destOrd="0" presId="urn:microsoft.com/office/officeart/2005/8/layout/hierarchy2"/>
    <dgm:cxn modelId="{A6458915-607F-4513-AB9E-1083F340F2AA}" type="presParOf" srcId="{587D60EF-8CB1-461B-8B71-65872530C238}" destId="{EA31D537-811C-42DD-BE7F-EB15F41D4007}" srcOrd="0" destOrd="0" presId="urn:microsoft.com/office/officeart/2005/8/layout/hierarchy2"/>
    <dgm:cxn modelId="{1CEA3FC9-B0FA-4257-9419-49AAE8985429}" type="presParOf" srcId="{587D60EF-8CB1-461B-8B71-65872530C238}" destId="{EDEA39CB-A7EE-42FC-99DF-36E312B04790}" srcOrd="1" destOrd="0" presId="urn:microsoft.com/office/officeart/2005/8/layout/hierarchy2"/>
    <dgm:cxn modelId="{BC0E8A0B-41BC-48EC-9C20-F69CF04EA6A5}" type="presParOf" srcId="{D87B238A-F905-4813-9920-9DA77EDCF721}" destId="{BCA0B530-46A4-4E3B-98DF-3AA05F92BC97}" srcOrd="2" destOrd="0" presId="urn:microsoft.com/office/officeart/2005/8/layout/hierarchy2"/>
    <dgm:cxn modelId="{71F4CA37-69E7-4E8A-8D47-8F60745F0EEE}" type="presParOf" srcId="{BCA0B530-46A4-4E3B-98DF-3AA05F92BC97}" destId="{9778890F-247F-4AAC-B0BB-E8764AD13BEF}" srcOrd="0" destOrd="0" presId="urn:microsoft.com/office/officeart/2005/8/layout/hierarchy2"/>
    <dgm:cxn modelId="{7CED6F67-5410-4ED7-910A-5A154CBB1CFA}" type="presParOf" srcId="{D87B238A-F905-4813-9920-9DA77EDCF721}" destId="{6C8755DB-FBE6-4FC3-816B-35B8CF142EDD}" srcOrd="3" destOrd="0" presId="urn:microsoft.com/office/officeart/2005/8/layout/hierarchy2"/>
    <dgm:cxn modelId="{E14F66F3-D031-4E47-A8BE-2B52E89BC69A}" type="presParOf" srcId="{6C8755DB-FBE6-4FC3-816B-35B8CF142EDD}" destId="{EF98A812-B777-47E5-962C-32C3F5277144}" srcOrd="0" destOrd="0" presId="urn:microsoft.com/office/officeart/2005/8/layout/hierarchy2"/>
    <dgm:cxn modelId="{B899F8C9-7F40-4D94-9D9F-8067F64966F4}" type="presParOf" srcId="{6C8755DB-FBE6-4FC3-816B-35B8CF142EDD}" destId="{21E68A8F-B6CB-4116-B079-D24322AE5F6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E723A9-FF71-4CB4-8B8B-46E25E92F80A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52EA2F9-059E-4353-9F2C-534A00AE87F9}">
      <dgm:prSet phldrT="[Texto]"/>
      <dgm:spPr/>
      <dgm:t>
        <a:bodyPr/>
        <a:lstStyle/>
        <a:p>
          <a:r>
            <a:rPr lang="pt-BR" dirty="0" smtClean="0"/>
            <a:t>Irregularidade</a:t>
          </a:r>
          <a:endParaRPr lang="pt-BR" dirty="0"/>
        </a:p>
      </dgm:t>
    </dgm:pt>
    <dgm:pt modelId="{DBB6344B-A6CC-46ED-9615-B062576B72A2}" type="parTrans" cxnId="{FEEFD245-8119-49DF-9B85-5A02D89BDC7A}">
      <dgm:prSet/>
      <dgm:spPr/>
      <dgm:t>
        <a:bodyPr/>
        <a:lstStyle/>
        <a:p>
          <a:endParaRPr lang="pt-BR"/>
        </a:p>
      </dgm:t>
    </dgm:pt>
    <dgm:pt modelId="{2A1C08B7-2A3F-4C72-BFA5-2705667084B1}" type="sibTrans" cxnId="{FEEFD245-8119-49DF-9B85-5A02D89BDC7A}">
      <dgm:prSet/>
      <dgm:spPr/>
      <dgm:t>
        <a:bodyPr/>
        <a:lstStyle/>
        <a:p>
          <a:endParaRPr lang="pt-BR"/>
        </a:p>
      </dgm:t>
    </dgm:pt>
    <dgm:pt modelId="{769CF250-0F99-4581-BBC0-022A0CA981C2}">
      <dgm:prSet phldrT="[Texto]"/>
      <dgm:spPr/>
      <dgm:t>
        <a:bodyPr/>
        <a:lstStyle/>
        <a:p>
          <a:r>
            <a:rPr lang="pt-BR" dirty="0" smtClean="0"/>
            <a:t>ITI</a:t>
          </a:r>
          <a:endParaRPr lang="pt-BR" dirty="0"/>
        </a:p>
      </dgm:t>
    </dgm:pt>
    <dgm:pt modelId="{F632D169-9DA7-43D9-824C-E111516A9019}" type="parTrans" cxnId="{B9E43B0E-8272-4241-B25F-08A166A88CBD}">
      <dgm:prSet/>
      <dgm:spPr/>
      <dgm:t>
        <a:bodyPr/>
        <a:lstStyle/>
        <a:p>
          <a:endParaRPr lang="pt-BR"/>
        </a:p>
      </dgm:t>
    </dgm:pt>
    <dgm:pt modelId="{9013175F-DF92-496D-AE0D-93F4212059B5}" type="sibTrans" cxnId="{B9E43B0E-8272-4241-B25F-08A166A88CBD}">
      <dgm:prSet/>
      <dgm:spPr/>
      <dgm:t>
        <a:bodyPr/>
        <a:lstStyle/>
        <a:p>
          <a:endParaRPr lang="pt-BR"/>
        </a:p>
      </dgm:t>
    </dgm:pt>
    <dgm:pt modelId="{18AF8562-ADAB-4C2A-B74C-AC4399348B69}">
      <dgm:prSet phldrT="[Texto]"/>
      <dgm:spPr/>
      <dgm:t>
        <a:bodyPr/>
        <a:lstStyle/>
        <a:p>
          <a:r>
            <a:rPr lang="pt-BR" dirty="0" smtClean="0"/>
            <a:t>Justificativas</a:t>
          </a:r>
          <a:endParaRPr lang="pt-BR" dirty="0"/>
        </a:p>
      </dgm:t>
    </dgm:pt>
    <dgm:pt modelId="{9F7552A4-CCF4-47A4-A58E-2744346A2276}" type="parTrans" cxnId="{DEE0FF5F-862F-4C5F-B142-0F189FAB6746}">
      <dgm:prSet/>
      <dgm:spPr/>
      <dgm:t>
        <a:bodyPr/>
        <a:lstStyle/>
        <a:p>
          <a:endParaRPr lang="pt-BR"/>
        </a:p>
      </dgm:t>
    </dgm:pt>
    <dgm:pt modelId="{CBF6ED9A-3B5A-4F59-B97E-06B6B2AF5036}" type="sibTrans" cxnId="{DEE0FF5F-862F-4C5F-B142-0F189FAB6746}">
      <dgm:prSet/>
      <dgm:spPr/>
      <dgm:t>
        <a:bodyPr/>
        <a:lstStyle/>
        <a:p>
          <a:endParaRPr lang="pt-BR"/>
        </a:p>
      </dgm:t>
    </dgm:pt>
    <dgm:pt modelId="{92F6054E-D23A-4A08-ACE5-75939C2B0853}">
      <dgm:prSet phldrT="[Texto]"/>
      <dgm:spPr/>
      <dgm:t>
        <a:bodyPr/>
        <a:lstStyle/>
        <a:p>
          <a:r>
            <a:rPr lang="pt-BR" dirty="0" smtClean="0"/>
            <a:t>ITC</a:t>
          </a:r>
          <a:endParaRPr lang="pt-BR" dirty="0"/>
        </a:p>
      </dgm:t>
    </dgm:pt>
    <dgm:pt modelId="{E4E387B8-A6AE-4846-B452-E55636CA09BF}" type="parTrans" cxnId="{9D966887-0883-4135-A566-8BA71B9645A2}">
      <dgm:prSet/>
      <dgm:spPr/>
      <dgm:t>
        <a:bodyPr/>
        <a:lstStyle/>
        <a:p>
          <a:endParaRPr lang="pt-BR"/>
        </a:p>
      </dgm:t>
    </dgm:pt>
    <dgm:pt modelId="{459444CB-5AEF-40E5-A354-26BE332F673F}" type="sibTrans" cxnId="{9D966887-0883-4135-A566-8BA71B9645A2}">
      <dgm:prSet/>
      <dgm:spPr/>
      <dgm:t>
        <a:bodyPr/>
        <a:lstStyle/>
        <a:p>
          <a:endParaRPr lang="pt-BR"/>
        </a:p>
      </dgm:t>
    </dgm:pt>
    <dgm:pt modelId="{BDAA9354-3508-4E1A-A737-BA997F9FD7A8}">
      <dgm:prSet phldrT="[Texto]"/>
      <dgm:spPr/>
      <dgm:t>
        <a:bodyPr/>
        <a:lstStyle/>
        <a:p>
          <a:r>
            <a:rPr lang="pt-BR" dirty="0" smtClean="0"/>
            <a:t>Parecer MPEC</a:t>
          </a:r>
          <a:endParaRPr lang="pt-BR" dirty="0"/>
        </a:p>
      </dgm:t>
    </dgm:pt>
    <dgm:pt modelId="{BCE62EEE-BEF5-4B59-A8D4-A3F693138336}" type="parTrans" cxnId="{7833077E-681F-481B-9528-0FB532712366}">
      <dgm:prSet/>
      <dgm:spPr/>
      <dgm:t>
        <a:bodyPr/>
        <a:lstStyle/>
        <a:p>
          <a:endParaRPr lang="pt-BR"/>
        </a:p>
      </dgm:t>
    </dgm:pt>
    <dgm:pt modelId="{29D9F666-1618-4740-A343-FE7F25635036}" type="sibTrans" cxnId="{7833077E-681F-481B-9528-0FB532712366}">
      <dgm:prSet/>
      <dgm:spPr/>
      <dgm:t>
        <a:bodyPr/>
        <a:lstStyle/>
        <a:p>
          <a:endParaRPr lang="pt-BR"/>
        </a:p>
      </dgm:t>
    </dgm:pt>
    <dgm:pt modelId="{9965B8AE-0325-4791-8EA2-F901DDD4E5DA}">
      <dgm:prSet phldrT="[Texto]"/>
      <dgm:spPr/>
      <dgm:t>
        <a:bodyPr/>
        <a:lstStyle/>
        <a:p>
          <a:r>
            <a:rPr lang="pt-BR" dirty="0" smtClean="0"/>
            <a:t>Defesa Oral</a:t>
          </a:r>
          <a:endParaRPr lang="pt-BR" dirty="0"/>
        </a:p>
      </dgm:t>
    </dgm:pt>
    <dgm:pt modelId="{18C5DB5B-ABB5-4515-9A37-5DC5BBB0CFA3}" type="parTrans" cxnId="{EBCE87F6-7DAC-4970-BD3D-9EF69B084959}">
      <dgm:prSet/>
      <dgm:spPr/>
      <dgm:t>
        <a:bodyPr/>
        <a:lstStyle/>
        <a:p>
          <a:endParaRPr lang="pt-BR"/>
        </a:p>
      </dgm:t>
    </dgm:pt>
    <dgm:pt modelId="{F065E56D-19E9-45AC-97EC-71806E0DE689}" type="sibTrans" cxnId="{EBCE87F6-7DAC-4970-BD3D-9EF69B084959}">
      <dgm:prSet/>
      <dgm:spPr/>
      <dgm:t>
        <a:bodyPr/>
        <a:lstStyle/>
        <a:p>
          <a:endParaRPr lang="pt-BR"/>
        </a:p>
      </dgm:t>
    </dgm:pt>
    <dgm:pt modelId="{BDEDB43A-0E2E-47BB-8432-63F044766902}">
      <dgm:prSet phldrT="[Texto]"/>
      <dgm:spPr/>
      <dgm:t>
        <a:bodyPr/>
        <a:lstStyle/>
        <a:p>
          <a:r>
            <a:rPr lang="pt-BR" dirty="0" smtClean="0"/>
            <a:t>Julgamento</a:t>
          </a:r>
          <a:endParaRPr lang="pt-BR" dirty="0"/>
        </a:p>
      </dgm:t>
    </dgm:pt>
    <dgm:pt modelId="{D1D8382F-1900-4EC6-A9CB-1EAF83EAF2C3}" type="parTrans" cxnId="{F2119557-D4BF-46C3-A372-2E5AE8F0CF65}">
      <dgm:prSet/>
      <dgm:spPr/>
      <dgm:t>
        <a:bodyPr/>
        <a:lstStyle/>
        <a:p>
          <a:endParaRPr lang="pt-BR"/>
        </a:p>
      </dgm:t>
    </dgm:pt>
    <dgm:pt modelId="{7AF27626-4089-4F4F-85E0-4C00D8315BC1}" type="sibTrans" cxnId="{F2119557-D4BF-46C3-A372-2E5AE8F0CF65}">
      <dgm:prSet/>
      <dgm:spPr/>
      <dgm:t>
        <a:bodyPr/>
        <a:lstStyle/>
        <a:p>
          <a:endParaRPr lang="pt-BR"/>
        </a:p>
      </dgm:t>
    </dgm:pt>
    <dgm:pt modelId="{1D1C36BD-A7AD-4F19-912A-780998295121}">
      <dgm:prSet phldrT="[Texto]"/>
      <dgm:spPr/>
      <dgm:t>
        <a:bodyPr/>
        <a:lstStyle/>
        <a:p>
          <a:r>
            <a:rPr lang="pt-BR" dirty="0" smtClean="0"/>
            <a:t>Recursos</a:t>
          </a:r>
          <a:endParaRPr lang="pt-BR" dirty="0"/>
        </a:p>
      </dgm:t>
    </dgm:pt>
    <dgm:pt modelId="{CEDD3C28-98B8-487F-BC87-5EECAD144BC9}" type="parTrans" cxnId="{CE3A6C98-7764-4782-B1C3-98F73191CCA0}">
      <dgm:prSet/>
      <dgm:spPr/>
      <dgm:t>
        <a:bodyPr/>
        <a:lstStyle/>
        <a:p>
          <a:endParaRPr lang="pt-BR"/>
        </a:p>
      </dgm:t>
    </dgm:pt>
    <dgm:pt modelId="{215AF5BE-F679-43B9-9AAF-ED18C16CB5BF}" type="sibTrans" cxnId="{CE3A6C98-7764-4782-B1C3-98F73191CCA0}">
      <dgm:prSet/>
      <dgm:spPr/>
      <dgm:t>
        <a:bodyPr/>
        <a:lstStyle/>
        <a:p>
          <a:endParaRPr lang="pt-BR"/>
        </a:p>
      </dgm:t>
    </dgm:pt>
    <dgm:pt modelId="{A5DA446E-5DED-472B-8506-296D47F4FBA5}">
      <dgm:prSet phldrT="[Texto]"/>
      <dgm:spPr/>
      <dgm:t>
        <a:bodyPr/>
        <a:lstStyle/>
        <a:p>
          <a:r>
            <a:rPr lang="pt-BR" dirty="0" smtClean="0"/>
            <a:t>Execução</a:t>
          </a:r>
          <a:endParaRPr lang="pt-BR" dirty="0"/>
        </a:p>
      </dgm:t>
    </dgm:pt>
    <dgm:pt modelId="{7D70F249-BE02-4F79-AE9F-B4B1AD156A16}" type="parTrans" cxnId="{8B2D472A-C910-48FE-9A54-3B0FC91D39A7}">
      <dgm:prSet/>
      <dgm:spPr/>
      <dgm:t>
        <a:bodyPr/>
        <a:lstStyle/>
        <a:p>
          <a:endParaRPr lang="pt-BR"/>
        </a:p>
      </dgm:t>
    </dgm:pt>
    <dgm:pt modelId="{5415930D-1890-4E1F-B258-A413C5FB48F2}" type="sibTrans" cxnId="{8B2D472A-C910-48FE-9A54-3B0FC91D39A7}">
      <dgm:prSet/>
      <dgm:spPr/>
      <dgm:t>
        <a:bodyPr/>
        <a:lstStyle/>
        <a:p>
          <a:endParaRPr lang="pt-BR"/>
        </a:p>
      </dgm:t>
    </dgm:pt>
    <dgm:pt modelId="{435DFE75-F598-4DAB-905C-578AE363E475}" type="pres">
      <dgm:prSet presAssocID="{6FE723A9-FF71-4CB4-8B8B-46E25E92F80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pt-BR"/>
        </a:p>
      </dgm:t>
    </dgm:pt>
    <dgm:pt modelId="{A9C5A048-6CF2-4F6D-8FAE-C55DC39D0987}" type="pres">
      <dgm:prSet presAssocID="{C52EA2F9-059E-4353-9F2C-534A00AE87F9}" presName="compNode" presStyleCnt="0"/>
      <dgm:spPr/>
    </dgm:pt>
    <dgm:pt modelId="{A388FA1A-0ACC-4E91-B4E7-854E704F13D5}" type="pres">
      <dgm:prSet presAssocID="{C52EA2F9-059E-4353-9F2C-534A00AE87F9}" presName="dummyConnPt" presStyleCnt="0"/>
      <dgm:spPr/>
    </dgm:pt>
    <dgm:pt modelId="{2FDADE61-93F4-48F0-9D83-9DF7F43BB90B}" type="pres">
      <dgm:prSet presAssocID="{C52EA2F9-059E-4353-9F2C-534A00AE87F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0084F59-4592-4E79-A8AC-ED013D86A4CD}" type="pres">
      <dgm:prSet presAssocID="{2A1C08B7-2A3F-4C72-BFA5-2705667084B1}" presName="sibTrans" presStyleLbl="bgSibTrans2D1" presStyleIdx="0" presStyleCnt="8"/>
      <dgm:spPr/>
      <dgm:t>
        <a:bodyPr/>
        <a:lstStyle/>
        <a:p>
          <a:endParaRPr lang="pt-BR"/>
        </a:p>
      </dgm:t>
    </dgm:pt>
    <dgm:pt modelId="{75DE7A53-FFBE-427B-9D9F-A1867D638AAE}" type="pres">
      <dgm:prSet presAssocID="{769CF250-0F99-4581-BBC0-022A0CA981C2}" presName="compNode" presStyleCnt="0"/>
      <dgm:spPr/>
    </dgm:pt>
    <dgm:pt modelId="{4A9AB26F-36F2-46CE-A68C-D088BDEB2ADC}" type="pres">
      <dgm:prSet presAssocID="{769CF250-0F99-4581-BBC0-022A0CA981C2}" presName="dummyConnPt" presStyleCnt="0"/>
      <dgm:spPr/>
    </dgm:pt>
    <dgm:pt modelId="{C1DC7802-FC35-48B2-95E6-210ACA1D9828}" type="pres">
      <dgm:prSet presAssocID="{769CF250-0F99-4581-BBC0-022A0CA981C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879794-EA2A-4EBC-A5B7-5282FC20A409}" type="pres">
      <dgm:prSet presAssocID="{9013175F-DF92-496D-AE0D-93F4212059B5}" presName="sibTrans" presStyleLbl="bgSibTrans2D1" presStyleIdx="1" presStyleCnt="8"/>
      <dgm:spPr/>
      <dgm:t>
        <a:bodyPr/>
        <a:lstStyle/>
        <a:p>
          <a:endParaRPr lang="pt-BR"/>
        </a:p>
      </dgm:t>
    </dgm:pt>
    <dgm:pt modelId="{D9A31EDB-D728-4450-A2D3-D0B6D1186316}" type="pres">
      <dgm:prSet presAssocID="{18AF8562-ADAB-4C2A-B74C-AC4399348B69}" presName="compNode" presStyleCnt="0"/>
      <dgm:spPr/>
    </dgm:pt>
    <dgm:pt modelId="{448B62E1-609F-4BC3-A1D6-11B82724CE9F}" type="pres">
      <dgm:prSet presAssocID="{18AF8562-ADAB-4C2A-B74C-AC4399348B69}" presName="dummyConnPt" presStyleCnt="0"/>
      <dgm:spPr/>
    </dgm:pt>
    <dgm:pt modelId="{92E30920-049D-4734-831D-8308D899F2BA}" type="pres">
      <dgm:prSet presAssocID="{18AF8562-ADAB-4C2A-B74C-AC4399348B6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80CFC4-EF10-4EE8-BC2F-772EC8F4B355}" type="pres">
      <dgm:prSet presAssocID="{CBF6ED9A-3B5A-4F59-B97E-06B6B2AF5036}" presName="sibTrans" presStyleLbl="bgSibTrans2D1" presStyleIdx="2" presStyleCnt="8"/>
      <dgm:spPr/>
      <dgm:t>
        <a:bodyPr/>
        <a:lstStyle/>
        <a:p>
          <a:endParaRPr lang="pt-BR"/>
        </a:p>
      </dgm:t>
    </dgm:pt>
    <dgm:pt modelId="{2E798813-0AB6-466C-8ACB-A8733D1805A7}" type="pres">
      <dgm:prSet presAssocID="{92F6054E-D23A-4A08-ACE5-75939C2B0853}" presName="compNode" presStyleCnt="0"/>
      <dgm:spPr/>
    </dgm:pt>
    <dgm:pt modelId="{5F49A0DE-A40D-4817-AF4F-6831B30D276E}" type="pres">
      <dgm:prSet presAssocID="{92F6054E-D23A-4A08-ACE5-75939C2B0853}" presName="dummyConnPt" presStyleCnt="0"/>
      <dgm:spPr/>
    </dgm:pt>
    <dgm:pt modelId="{1B707E92-8429-4B33-90EE-88B0B6E79CA6}" type="pres">
      <dgm:prSet presAssocID="{92F6054E-D23A-4A08-ACE5-75939C2B085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F4790E-C113-417C-984A-A00FEDEA101D}" type="pres">
      <dgm:prSet presAssocID="{459444CB-5AEF-40E5-A354-26BE332F673F}" presName="sibTrans" presStyleLbl="bgSibTrans2D1" presStyleIdx="3" presStyleCnt="8"/>
      <dgm:spPr/>
      <dgm:t>
        <a:bodyPr/>
        <a:lstStyle/>
        <a:p>
          <a:endParaRPr lang="pt-BR"/>
        </a:p>
      </dgm:t>
    </dgm:pt>
    <dgm:pt modelId="{D8A57F33-9148-49D8-A764-9B62068AB60B}" type="pres">
      <dgm:prSet presAssocID="{BDAA9354-3508-4E1A-A737-BA997F9FD7A8}" presName="compNode" presStyleCnt="0"/>
      <dgm:spPr/>
    </dgm:pt>
    <dgm:pt modelId="{1C290F22-863C-414E-B506-8758187F9E61}" type="pres">
      <dgm:prSet presAssocID="{BDAA9354-3508-4E1A-A737-BA997F9FD7A8}" presName="dummyConnPt" presStyleCnt="0"/>
      <dgm:spPr/>
    </dgm:pt>
    <dgm:pt modelId="{461029E1-D1F4-44D0-ACAE-1B6BFC852317}" type="pres">
      <dgm:prSet presAssocID="{BDAA9354-3508-4E1A-A737-BA997F9FD7A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FABF16B-18BD-4C94-8180-F40651ABA36A}" type="pres">
      <dgm:prSet presAssocID="{29D9F666-1618-4740-A343-FE7F25635036}" presName="sibTrans" presStyleLbl="bgSibTrans2D1" presStyleIdx="4" presStyleCnt="8"/>
      <dgm:spPr/>
      <dgm:t>
        <a:bodyPr/>
        <a:lstStyle/>
        <a:p>
          <a:endParaRPr lang="pt-BR"/>
        </a:p>
      </dgm:t>
    </dgm:pt>
    <dgm:pt modelId="{6849BC8B-9CAC-452E-A7B6-9FA8415346A9}" type="pres">
      <dgm:prSet presAssocID="{9965B8AE-0325-4791-8EA2-F901DDD4E5DA}" presName="compNode" presStyleCnt="0"/>
      <dgm:spPr/>
    </dgm:pt>
    <dgm:pt modelId="{CC7C1824-CE5F-4EA0-BE42-8204F1EDC235}" type="pres">
      <dgm:prSet presAssocID="{9965B8AE-0325-4791-8EA2-F901DDD4E5DA}" presName="dummyConnPt" presStyleCnt="0"/>
      <dgm:spPr/>
    </dgm:pt>
    <dgm:pt modelId="{F6D8DB35-8E4C-4E80-B00A-D48DE14D0CC5}" type="pres">
      <dgm:prSet presAssocID="{9965B8AE-0325-4791-8EA2-F901DDD4E5D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BD66664-86F0-4BF1-A431-A378DC69DDDA}" type="pres">
      <dgm:prSet presAssocID="{F065E56D-19E9-45AC-97EC-71806E0DE689}" presName="sibTrans" presStyleLbl="bgSibTrans2D1" presStyleIdx="5" presStyleCnt="8"/>
      <dgm:spPr/>
      <dgm:t>
        <a:bodyPr/>
        <a:lstStyle/>
        <a:p>
          <a:endParaRPr lang="pt-BR"/>
        </a:p>
      </dgm:t>
    </dgm:pt>
    <dgm:pt modelId="{03A23D45-E6F4-461A-9170-8817F03FA972}" type="pres">
      <dgm:prSet presAssocID="{BDEDB43A-0E2E-47BB-8432-63F044766902}" presName="compNode" presStyleCnt="0"/>
      <dgm:spPr/>
    </dgm:pt>
    <dgm:pt modelId="{B2AC4D50-D646-4184-963B-B015D25733DE}" type="pres">
      <dgm:prSet presAssocID="{BDEDB43A-0E2E-47BB-8432-63F044766902}" presName="dummyConnPt" presStyleCnt="0"/>
      <dgm:spPr/>
    </dgm:pt>
    <dgm:pt modelId="{D80C6F63-8869-4D02-9ADB-4EA9DE86C7DE}" type="pres">
      <dgm:prSet presAssocID="{BDEDB43A-0E2E-47BB-8432-63F04476690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8B3BB4-8560-4D7D-8D95-8DA831F2EDC3}" type="pres">
      <dgm:prSet presAssocID="{7AF27626-4089-4F4F-85E0-4C00D8315BC1}" presName="sibTrans" presStyleLbl="bgSibTrans2D1" presStyleIdx="6" presStyleCnt="8"/>
      <dgm:spPr/>
      <dgm:t>
        <a:bodyPr/>
        <a:lstStyle/>
        <a:p>
          <a:endParaRPr lang="pt-BR"/>
        </a:p>
      </dgm:t>
    </dgm:pt>
    <dgm:pt modelId="{6EBE9B38-68A5-4A6E-8BB0-7685AD78E935}" type="pres">
      <dgm:prSet presAssocID="{1D1C36BD-A7AD-4F19-912A-780998295121}" presName="compNode" presStyleCnt="0"/>
      <dgm:spPr/>
    </dgm:pt>
    <dgm:pt modelId="{F69F699F-DF56-4F6F-A229-9070A0B88BF5}" type="pres">
      <dgm:prSet presAssocID="{1D1C36BD-A7AD-4F19-912A-780998295121}" presName="dummyConnPt" presStyleCnt="0"/>
      <dgm:spPr/>
    </dgm:pt>
    <dgm:pt modelId="{791519A2-620B-4685-BDFD-D70D0E801F2F}" type="pres">
      <dgm:prSet presAssocID="{1D1C36BD-A7AD-4F19-912A-78099829512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7DD196-655E-44B9-B456-28CDD00C1A52}" type="pres">
      <dgm:prSet presAssocID="{215AF5BE-F679-43B9-9AAF-ED18C16CB5BF}" presName="sibTrans" presStyleLbl="bgSibTrans2D1" presStyleIdx="7" presStyleCnt="8"/>
      <dgm:spPr/>
      <dgm:t>
        <a:bodyPr/>
        <a:lstStyle/>
        <a:p>
          <a:endParaRPr lang="pt-BR"/>
        </a:p>
      </dgm:t>
    </dgm:pt>
    <dgm:pt modelId="{B8A03CFC-65C4-409E-9A2E-774CE1ED06EF}" type="pres">
      <dgm:prSet presAssocID="{A5DA446E-5DED-472B-8506-296D47F4FBA5}" presName="compNode" presStyleCnt="0"/>
      <dgm:spPr/>
    </dgm:pt>
    <dgm:pt modelId="{88478594-BD15-400D-A43D-7FDE9A6596BD}" type="pres">
      <dgm:prSet presAssocID="{A5DA446E-5DED-472B-8506-296D47F4FBA5}" presName="dummyConnPt" presStyleCnt="0"/>
      <dgm:spPr/>
    </dgm:pt>
    <dgm:pt modelId="{68BFB179-A272-441B-89AB-0E9CAEEA0871}" type="pres">
      <dgm:prSet presAssocID="{A5DA446E-5DED-472B-8506-296D47F4FBA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B2D472A-C910-48FE-9A54-3B0FC91D39A7}" srcId="{6FE723A9-FF71-4CB4-8B8B-46E25E92F80A}" destId="{A5DA446E-5DED-472B-8506-296D47F4FBA5}" srcOrd="8" destOrd="0" parTransId="{7D70F249-BE02-4F79-AE9F-B4B1AD156A16}" sibTransId="{5415930D-1890-4E1F-B258-A413C5FB48F2}"/>
    <dgm:cxn modelId="{BCA5AB93-F800-43F8-A3D4-3064294CC894}" type="presOf" srcId="{7AF27626-4089-4F4F-85E0-4C00D8315BC1}" destId="{618B3BB4-8560-4D7D-8D95-8DA831F2EDC3}" srcOrd="0" destOrd="0" presId="urn:microsoft.com/office/officeart/2005/8/layout/bProcess4"/>
    <dgm:cxn modelId="{7833077E-681F-481B-9528-0FB532712366}" srcId="{6FE723A9-FF71-4CB4-8B8B-46E25E92F80A}" destId="{BDAA9354-3508-4E1A-A737-BA997F9FD7A8}" srcOrd="4" destOrd="0" parTransId="{BCE62EEE-BEF5-4B59-A8D4-A3F693138336}" sibTransId="{29D9F666-1618-4740-A343-FE7F25635036}"/>
    <dgm:cxn modelId="{2DAEEDFE-3893-4509-A8DA-EDD13E3B45F5}" type="presOf" srcId="{9013175F-DF92-496D-AE0D-93F4212059B5}" destId="{3F879794-EA2A-4EBC-A5B7-5282FC20A409}" srcOrd="0" destOrd="0" presId="urn:microsoft.com/office/officeart/2005/8/layout/bProcess4"/>
    <dgm:cxn modelId="{C7470C1E-6BD3-407D-BAC9-A79997E1DCA7}" type="presOf" srcId="{215AF5BE-F679-43B9-9AAF-ED18C16CB5BF}" destId="{3D7DD196-655E-44B9-B456-28CDD00C1A52}" srcOrd="0" destOrd="0" presId="urn:microsoft.com/office/officeart/2005/8/layout/bProcess4"/>
    <dgm:cxn modelId="{CE3A6C98-7764-4782-B1C3-98F73191CCA0}" srcId="{6FE723A9-FF71-4CB4-8B8B-46E25E92F80A}" destId="{1D1C36BD-A7AD-4F19-912A-780998295121}" srcOrd="7" destOrd="0" parTransId="{CEDD3C28-98B8-487F-BC87-5EECAD144BC9}" sibTransId="{215AF5BE-F679-43B9-9AAF-ED18C16CB5BF}"/>
    <dgm:cxn modelId="{E9FF7CDD-1BD3-4FA0-9B4B-C0E807C0DC05}" type="presOf" srcId="{6FE723A9-FF71-4CB4-8B8B-46E25E92F80A}" destId="{435DFE75-F598-4DAB-905C-578AE363E475}" srcOrd="0" destOrd="0" presId="urn:microsoft.com/office/officeart/2005/8/layout/bProcess4"/>
    <dgm:cxn modelId="{9082CE27-403B-4EE7-BA9D-487BA8ACED04}" type="presOf" srcId="{29D9F666-1618-4740-A343-FE7F25635036}" destId="{0FABF16B-18BD-4C94-8180-F40651ABA36A}" srcOrd="0" destOrd="0" presId="urn:microsoft.com/office/officeart/2005/8/layout/bProcess4"/>
    <dgm:cxn modelId="{8EF31CE6-9D06-44BA-8EBB-4030E12C9548}" type="presOf" srcId="{769CF250-0F99-4581-BBC0-022A0CA981C2}" destId="{C1DC7802-FC35-48B2-95E6-210ACA1D9828}" srcOrd="0" destOrd="0" presId="urn:microsoft.com/office/officeart/2005/8/layout/bProcess4"/>
    <dgm:cxn modelId="{9D966887-0883-4135-A566-8BA71B9645A2}" srcId="{6FE723A9-FF71-4CB4-8B8B-46E25E92F80A}" destId="{92F6054E-D23A-4A08-ACE5-75939C2B0853}" srcOrd="3" destOrd="0" parTransId="{E4E387B8-A6AE-4846-B452-E55636CA09BF}" sibTransId="{459444CB-5AEF-40E5-A354-26BE332F673F}"/>
    <dgm:cxn modelId="{AED052D4-0F0C-4E69-BE12-F546B0076110}" type="presOf" srcId="{2A1C08B7-2A3F-4C72-BFA5-2705667084B1}" destId="{E0084F59-4592-4E79-A8AC-ED013D86A4CD}" srcOrd="0" destOrd="0" presId="urn:microsoft.com/office/officeart/2005/8/layout/bProcess4"/>
    <dgm:cxn modelId="{C600E128-7CA8-4F51-96B6-A3B159547C35}" type="presOf" srcId="{C52EA2F9-059E-4353-9F2C-534A00AE87F9}" destId="{2FDADE61-93F4-48F0-9D83-9DF7F43BB90B}" srcOrd="0" destOrd="0" presId="urn:microsoft.com/office/officeart/2005/8/layout/bProcess4"/>
    <dgm:cxn modelId="{DEE0FF5F-862F-4C5F-B142-0F189FAB6746}" srcId="{6FE723A9-FF71-4CB4-8B8B-46E25E92F80A}" destId="{18AF8562-ADAB-4C2A-B74C-AC4399348B69}" srcOrd="2" destOrd="0" parTransId="{9F7552A4-CCF4-47A4-A58E-2744346A2276}" sibTransId="{CBF6ED9A-3B5A-4F59-B97E-06B6B2AF5036}"/>
    <dgm:cxn modelId="{45F8E0DE-EFAE-40D4-88B3-D67E3C51398B}" type="presOf" srcId="{92F6054E-D23A-4A08-ACE5-75939C2B0853}" destId="{1B707E92-8429-4B33-90EE-88B0B6E79CA6}" srcOrd="0" destOrd="0" presId="urn:microsoft.com/office/officeart/2005/8/layout/bProcess4"/>
    <dgm:cxn modelId="{0BAAAC5F-07D5-4159-B2D2-BD4DAA23FB2F}" type="presOf" srcId="{BDAA9354-3508-4E1A-A737-BA997F9FD7A8}" destId="{461029E1-D1F4-44D0-ACAE-1B6BFC852317}" srcOrd="0" destOrd="0" presId="urn:microsoft.com/office/officeart/2005/8/layout/bProcess4"/>
    <dgm:cxn modelId="{B9E43B0E-8272-4241-B25F-08A166A88CBD}" srcId="{6FE723A9-FF71-4CB4-8B8B-46E25E92F80A}" destId="{769CF250-0F99-4581-BBC0-022A0CA981C2}" srcOrd="1" destOrd="0" parTransId="{F632D169-9DA7-43D9-824C-E111516A9019}" sibTransId="{9013175F-DF92-496D-AE0D-93F4212059B5}"/>
    <dgm:cxn modelId="{AA471C3F-1D24-48E4-855A-A8F8E5FAC3C2}" type="presOf" srcId="{1D1C36BD-A7AD-4F19-912A-780998295121}" destId="{791519A2-620B-4685-BDFD-D70D0E801F2F}" srcOrd="0" destOrd="0" presId="urn:microsoft.com/office/officeart/2005/8/layout/bProcess4"/>
    <dgm:cxn modelId="{B6ACF0AE-C0CF-4A9D-A201-2F03E3DFCA64}" type="presOf" srcId="{F065E56D-19E9-45AC-97EC-71806E0DE689}" destId="{9BD66664-86F0-4BF1-A431-A378DC69DDDA}" srcOrd="0" destOrd="0" presId="urn:microsoft.com/office/officeart/2005/8/layout/bProcess4"/>
    <dgm:cxn modelId="{FEEFD245-8119-49DF-9B85-5A02D89BDC7A}" srcId="{6FE723A9-FF71-4CB4-8B8B-46E25E92F80A}" destId="{C52EA2F9-059E-4353-9F2C-534A00AE87F9}" srcOrd="0" destOrd="0" parTransId="{DBB6344B-A6CC-46ED-9615-B062576B72A2}" sibTransId="{2A1C08B7-2A3F-4C72-BFA5-2705667084B1}"/>
    <dgm:cxn modelId="{1768CA5C-0595-474B-AC35-24558ECCC86F}" type="presOf" srcId="{18AF8562-ADAB-4C2A-B74C-AC4399348B69}" destId="{92E30920-049D-4734-831D-8308D899F2BA}" srcOrd="0" destOrd="0" presId="urn:microsoft.com/office/officeart/2005/8/layout/bProcess4"/>
    <dgm:cxn modelId="{063A714C-BF13-403C-9CBF-18B8453F5B15}" type="presOf" srcId="{BDEDB43A-0E2E-47BB-8432-63F044766902}" destId="{D80C6F63-8869-4D02-9ADB-4EA9DE86C7DE}" srcOrd="0" destOrd="0" presId="urn:microsoft.com/office/officeart/2005/8/layout/bProcess4"/>
    <dgm:cxn modelId="{76D4C59D-B2CD-4E7C-AA6B-6998EF2B0BD3}" type="presOf" srcId="{459444CB-5AEF-40E5-A354-26BE332F673F}" destId="{66F4790E-C113-417C-984A-A00FEDEA101D}" srcOrd="0" destOrd="0" presId="urn:microsoft.com/office/officeart/2005/8/layout/bProcess4"/>
    <dgm:cxn modelId="{F2119557-D4BF-46C3-A372-2E5AE8F0CF65}" srcId="{6FE723A9-FF71-4CB4-8B8B-46E25E92F80A}" destId="{BDEDB43A-0E2E-47BB-8432-63F044766902}" srcOrd="6" destOrd="0" parTransId="{D1D8382F-1900-4EC6-A9CB-1EAF83EAF2C3}" sibTransId="{7AF27626-4089-4F4F-85E0-4C00D8315BC1}"/>
    <dgm:cxn modelId="{EBCE87F6-7DAC-4970-BD3D-9EF69B084959}" srcId="{6FE723A9-FF71-4CB4-8B8B-46E25E92F80A}" destId="{9965B8AE-0325-4791-8EA2-F901DDD4E5DA}" srcOrd="5" destOrd="0" parTransId="{18C5DB5B-ABB5-4515-9A37-5DC5BBB0CFA3}" sibTransId="{F065E56D-19E9-45AC-97EC-71806E0DE689}"/>
    <dgm:cxn modelId="{16140C83-D23E-4175-9B5E-0E1842BB2105}" type="presOf" srcId="{9965B8AE-0325-4791-8EA2-F901DDD4E5DA}" destId="{F6D8DB35-8E4C-4E80-B00A-D48DE14D0CC5}" srcOrd="0" destOrd="0" presId="urn:microsoft.com/office/officeart/2005/8/layout/bProcess4"/>
    <dgm:cxn modelId="{13179BB7-41BB-41E9-AE6E-3D0296F707CE}" type="presOf" srcId="{A5DA446E-5DED-472B-8506-296D47F4FBA5}" destId="{68BFB179-A272-441B-89AB-0E9CAEEA0871}" srcOrd="0" destOrd="0" presId="urn:microsoft.com/office/officeart/2005/8/layout/bProcess4"/>
    <dgm:cxn modelId="{BCAF0048-148C-4A7B-AFB8-B12A33F65EBA}" type="presOf" srcId="{CBF6ED9A-3B5A-4F59-B97E-06B6B2AF5036}" destId="{5380CFC4-EF10-4EE8-BC2F-772EC8F4B355}" srcOrd="0" destOrd="0" presId="urn:microsoft.com/office/officeart/2005/8/layout/bProcess4"/>
    <dgm:cxn modelId="{FBE5098C-5063-407D-83AC-2406BE2D86AC}" type="presParOf" srcId="{435DFE75-F598-4DAB-905C-578AE363E475}" destId="{A9C5A048-6CF2-4F6D-8FAE-C55DC39D0987}" srcOrd="0" destOrd="0" presId="urn:microsoft.com/office/officeart/2005/8/layout/bProcess4"/>
    <dgm:cxn modelId="{BE0B8877-C612-43F6-A423-BD7BD6B36E2F}" type="presParOf" srcId="{A9C5A048-6CF2-4F6D-8FAE-C55DC39D0987}" destId="{A388FA1A-0ACC-4E91-B4E7-854E704F13D5}" srcOrd="0" destOrd="0" presId="urn:microsoft.com/office/officeart/2005/8/layout/bProcess4"/>
    <dgm:cxn modelId="{2341036C-32D2-4B34-8DB3-949BA8EB2ED3}" type="presParOf" srcId="{A9C5A048-6CF2-4F6D-8FAE-C55DC39D0987}" destId="{2FDADE61-93F4-48F0-9D83-9DF7F43BB90B}" srcOrd="1" destOrd="0" presId="urn:microsoft.com/office/officeart/2005/8/layout/bProcess4"/>
    <dgm:cxn modelId="{35428B96-32A8-4507-860A-2588A2647975}" type="presParOf" srcId="{435DFE75-F598-4DAB-905C-578AE363E475}" destId="{E0084F59-4592-4E79-A8AC-ED013D86A4CD}" srcOrd="1" destOrd="0" presId="urn:microsoft.com/office/officeart/2005/8/layout/bProcess4"/>
    <dgm:cxn modelId="{B1CAF6AD-9903-4A53-8AAA-63526AB5B465}" type="presParOf" srcId="{435DFE75-F598-4DAB-905C-578AE363E475}" destId="{75DE7A53-FFBE-427B-9D9F-A1867D638AAE}" srcOrd="2" destOrd="0" presId="urn:microsoft.com/office/officeart/2005/8/layout/bProcess4"/>
    <dgm:cxn modelId="{054AEC21-DD5A-4317-B9E4-9A229B8CB064}" type="presParOf" srcId="{75DE7A53-FFBE-427B-9D9F-A1867D638AAE}" destId="{4A9AB26F-36F2-46CE-A68C-D088BDEB2ADC}" srcOrd="0" destOrd="0" presId="urn:microsoft.com/office/officeart/2005/8/layout/bProcess4"/>
    <dgm:cxn modelId="{99AB3F19-9B09-4691-B299-B9639AA89664}" type="presParOf" srcId="{75DE7A53-FFBE-427B-9D9F-A1867D638AAE}" destId="{C1DC7802-FC35-48B2-95E6-210ACA1D9828}" srcOrd="1" destOrd="0" presId="urn:microsoft.com/office/officeart/2005/8/layout/bProcess4"/>
    <dgm:cxn modelId="{F139D249-AD59-44DE-9A3D-2DF675D3426A}" type="presParOf" srcId="{435DFE75-F598-4DAB-905C-578AE363E475}" destId="{3F879794-EA2A-4EBC-A5B7-5282FC20A409}" srcOrd="3" destOrd="0" presId="urn:microsoft.com/office/officeart/2005/8/layout/bProcess4"/>
    <dgm:cxn modelId="{D76D2C24-5C0E-4E4B-A796-7BA6E6A56501}" type="presParOf" srcId="{435DFE75-F598-4DAB-905C-578AE363E475}" destId="{D9A31EDB-D728-4450-A2D3-D0B6D1186316}" srcOrd="4" destOrd="0" presId="urn:microsoft.com/office/officeart/2005/8/layout/bProcess4"/>
    <dgm:cxn modelId="{84B29EA7-963B-4761-AE3B-D3FC2E6E6E7C}" type="presParOf" srcId="{D9A31EDB-D728-4450-A2D3-D0B6D1186316}" destId="{448B62E1-609F-4BC3-A1D6-11B82724CE9F}" srcOrd="0" destOrd="0" presId="urn:microsoft.com/office/officeart/2005/8/layout/bProcess4"/>
    <dgm:cxn modelId="{C62A57AD-CA1E-4E90-AA85-D0562FE6F48B}" type="presParOf" srcId="{D9A31EDB-D728-4450-A2D3-D0B6D1186316}" destId="{92E30920-049D-4734-831D-8308D899F2BA}" srcOrd="1" destOrd="0" presId="urn:microsoft.com/office/officeart/2005/8/layout/bProcess4"/>
    <dgm:cxn modelId="{E5792FD8-0A09-4C55-B5F4-E628A1B4A2E8}" type="presParOf" srcId="{435DFE75-F598-4DAB-905C-578AE363E475}" destId="{5380CFC4-EF10-4EE8-BC2F-772EC8F4B355}" srcOrd="5" destOrd="0" presId="urn:microsoft.com/office/officeart/2005/8/layout/bProcess4"/>
    <dgm:cxn modelId="{EC431EEB-2238-4E7F-B63C-EF74ECC550E5}" type="presParOf" srcId="{435DFE75-F598-4DAB-905C-578AE363E475}" destId="{2E798813-0AB6-466C-8ACB-A8733D1805A7}" srcOrd="6" destOrd="0" presId="urn:microsoft.com/office/officeart/2005/8/layout/bProcess4"/>
    <dgm:cxn modelId="{301F3468-F1CA-4171-A8A1-AE7BC397C2B4}" type="presParOf" srcId="{2E798813-0AB6-466C-8ACB-A8733D1805A7}" destId="{5F49A0DE-A40D-4817-AF4F-6831B30D276E}" srcOrd="0" destOrd="0" presId="urn:microsoft.com/office/officeart/2005/8/layout/bProcess4"/>
    <dgm:cxn modelId="{B2A7E78A-C599-427B-9CFF-8E1EA7356DE9}" type="presParOf" srcId="{2E798813-0AB6-466C-8ACB-A8733D1805A7}" destId="{1B707E92-8429-4B33-90EE-88B0B6E79CA6}" srcOrd="1" destOrd="0" presId="urn:microsoft.com/office/officeart/2005/8/layout/bProcess4"/>
    <dgm:cxn modelId="{22424247-A312-41CA-8D87-5F8428B445C4}" type="presParOf" srcId="{435DFE75-F598-4DAB-905C-578AE363E475}" destId="{66F4790E-C113-417C-984A-A00FEDEA101D}" srcOrd="7" destOrd="0" presId="urn:microsoft.com/office/officeart/2005/8/layout/bProcess4"/>
    <dgm:cxn modelId="{4741E2BB-ED0B-415F-8EC7-A18292F1312D}" type="presParOf" srcId="{435DFE75-F598-4DAB-905C-578AE363E475}" destId="{D8A57F33-9148-49D8-A764-9B62068AB60B}" srcOrd="8" destOrd="0" presId="urn:microsoft.com/office/officeart/2005/8/layout/bProcess4"/>
    <dgm:cxn modelId="{0C7C5048-5598-41B0-99C0-38D28FCB5C0C}" type="presParOf" srcId="{D8A57F33-9148-49D8-A764-9B62068AB60B}" destId="{1C290F22-863C-414E-B506-8758187F9E61}" srcOrd="0" destOrd="0" presId="urn:microsoft.com/office/officeart/2005/8/layout/bProcess4"/>
    <dgm:cxn modelId="{28CD1DB9-8D3D-41B1-9411-67298962FFAC}" type="presParOf" srcId="{D8A57F33-9148-49D8-A764-9B62068AB60B}" destId="{461029E1-D1F4-44D0-ACAE-1B6BFC852317}" srcOrd="1" destOrd="0" presId="urn:microsoft.com/office/officeart/2005/8/layout/bProcess4"/>
    <dgm:cxn modelId="{78C94927-C463-4EB8-B9B5-10D4FC345C67}" type="presParOf" srcId="{435DFE75-F598-4DAB-905C-578AE363E475}" destId="{0FABF16B-18BD-4C94-8180-F40651ABA36A}" srcOrd="9" destOrd="0" presId="urn:microsoft.com/office/officeart/2005/8/layout/bProcess4"/>
    <dgm:cxn modelId="{C99CFC43-660E-497E-BF7D-038E9C4FD300}" type="presParOf" srcId="{435DFE75-F598-4DAB-905C-578AE363E475}" destId="{6849BC8B-9CAC-452E-A7B6-9FA8415346A9}" srcOrd="10" destOrd="0" presId="urn:microsoft.com/office/officeart/2005/8/layout/bProcess4"/>
    <dgm:cxn modelId="{0F2F00FB-2F42-4533-9541-B0B1B19B27BF}" type="presParOf" srcId="{6849BC8B-9CAC-452E-A7B6-9FA8415346A9}" destId="{CC7C1824-CE5F-4EA0-BE42-8204F1EDC235}" srcOrd="0" destOrd="0" presId="urn:microsoft.com/office/officeart/2005/8/layout/bProcess4"/>
    <dgm:cxn modelId="{9EF16180-7F53-4677-92A8-5F081393AD31}" type="presParOf" srcId="{6849BC8B-9CAC-452E-A7B6-9FA8415346A9}" destId="{F6D8DB35-8E4C-4E80-B00A-D48DE14D0CC5}" srcOrd="1" destOrd="0" presId="urn:microsoft.com/office/officeart/2005/8/layout/bProcess4"/>
    <dgm:cxn modelId="{E2A7BDBC-C576-43A0-9066-7D7BAB45BD51}" type="presParOf" srcId="{435DFE75-F598-4DAB-905C-578AE363E475}" destId="{9BD66664-86F0-4BF1-A431-A378DC69DDDA}" srcOrd="11" destOrd="0" presId="urn:microsoft.com/office/officeart/2005/8/layout/bProcess4"/>
    <dgm:cxn modelId="{0DBB3850-1ADF-46B6-85B4-D75905CA693A}" type="presParOf" srcId="{435DFE75-F598-4DAB-905C-578AE363E475}" destId="{03A23D45-E6F4-461A-9170-8817F03FA972}" srcOrd="12" destOrd="0" presId="urn:microsoft.com/office/officeart/2005/8/layout/bProcess4"/>
    <dgm:cxn modelId="{0A7203C3-DE8D-46E5-A42E-26B73708BAB7}" type="presParOf" srcId="{03A23D45-E6F4-461A-9170-8817F03FA972}" destId="{B2AC4D50-D646-4184-963B-B015D25733DE}" srcOrd="0" destOrd="0" presId="urn:microsoft.com/office/officeart/2005/8/layout/bProcess4"/>
    <dgm:cxn modelId="{DCA27335-9531-4247-B28A-8FD03293EFEF}" type="presParOf" srcId="{03A23D45-E6F4-461A-9170-8817F03FA972}" destId="{D80C6F63-8869-4D02-9ADB-4EA9DE86C7DE}" srcOrd="1" destOrd="0" presId="urn:microsoft.com/office/officeart/2005/8/layout/bProcess4"/>
    <dgm:cxn modelId="{443A6E53-1AC0-474D-9FDC-D2863F8B43B2}" type="presParOf" srcId="{435DFE75-F598-4DAB-905C-578AE363E475}" destId="{618B3BB4-8560-4D7D-8D95-8DA831F2EDC3}" srcOrd="13" destOrd="0" presId="urn:microsoft.com/office/officeart/2005/8/layout/bProcess4"/>
    <dgm:cxn modelId="{8E51E92E-F05F-4D14-AA49-BF4228C5F4DE}" type="presParOf" srcId="{435DFE75-F598-4DAB-905C-578AE363E475}" destId="{6EBE9B38-68A5-4A6E-8BB0-7685AD78E935}" srcOrd="14" destOrd="0" presId="urn:microsoft.com/office/officeart/2005/8/layout/bProcess4"/>
    <dgm:cxn modelId="{2CA72B55-4C91-483B-A823-1095297474C3}" type="presParOf" srcId="{6EBE9B38-68A5-4A6E-8BB0-7685AD78E935}" destId="{F69F699F-DF56-4F6F-A229-9070A0B88BF5}" srcOrd="0" destOrd="0" presId="urn:microsoft.com/office/officeart/2005/8/layout/bProcess4"/>
    <dgm:cxn modelId="{168951F3-FD18-4E25-8D09-5683C2156D4C}" type="presParOf" srcId="{6EBE9B38-68A5-4A6E-8BB0-7685AD78E935}" destId="{791519A2-620B-4685-BDFD-D70D0E801F2F}" srcOrd="1" destOrd="0" presId="urn:microsoft.com/office/officeart/2005/8/layout/bProcess4"/>
    <dgm:cxn modelId="{EBB7B499-AB49-416D-B0F2-872FDA3BC556}" type="presParOf" srcId="{435DFE75-F598-4DAB-905C-578AE363E475}" destId="{3D7DD196-655E-44B9-B456-28CDD00C1A52}" srcOrd="15" destOrd="0" presId="urn:microsoft.com/office/officeart/2005/8/layout/bProcess4"/>
    <dgm:cxn modelId="{66043928-E4B0-41CA-86C0-8B83BADE1464}" type="presParOf" srcId="{435DFE75-F598-4DAB-905C-578AE363E475}" destId="{B8A03CFC-65C4-409E-9A2E-774CE1ED06EF}" srcOrd="16" destOrd="0" presId="urn:microsoft.com/office/officeart/2005/8/layout/bProcess4"/>
    <dgm:cxn modelId="{A360E4D7-6227-47E8-A227-0EC19322DAA5}" type="presParOf" srcId="{B8A03CFC-65C4-409E-9A2E-774CE1ED06EF}" destId="{88478594-BD15-400D-A43D-7FDE9A6596BD}" srcOrd="0" destOrd="0" presId="urn:microsoft.com/office/officeart/2005/8/layout/bProcess4"/>
    <dgm:cxn modelId="{F1A4B357-A22D-44C7-80C9-E98CEFC5C672}" type="presParOf" srcId="{B8A03CFC-65C4-409E-9A2E-774CE1ED06EF}" destId="{68BFB179-A272-441B-89AB-0E9CAEEA087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62518-A9E9-4C18-A016-5538A46021F3}" type="datetimeFigureOut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E5AB7-57A0-4256-8887-19F52A5DEE1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8136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93929-D05B-4C13-87D4-9AD28C113988}" type="datetimeFigureOut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4875"/>
            <a:ext cx="5486400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16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05B7B-77BD-4D94-B902-65ADF9C3B9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22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CD5AF52-7F58-4F3D-8908-4DD92CC5AC44}" type="slidenum">
              <a:rPr lang="pt-BR"/>
              <a:pPr eaLnBrk="1" hangingPunct="1"/>
              <a:t>9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71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894AA73-E2D0-4159-994A-9AD3F7949AD7}" type="slidenum">
              <a:rPr lang="pt-BR"/>
              <a:pPr eaLnBrk="1" hangingPunct="1"/>
              <a:t>10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81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4E03DFE-0711-4101-9750-2C449DD7ABF1}" type="slidenum">
              <a:rPr lang="pt-BR"/>
              <a:pPr eaLnBrk="1" hangingPunct="1"/>
              <a:t>11</a:t>
            </a:fld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91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782E5F4-4865-44EB-951A-6436A9C9A730}" type="slidenum">
              <a:rPr lang="pt-BR"/>
              <a:pPr eaLnBrk="1" hangingPunct="1"/>
              <a:t>12</a:t>
            </a:fld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501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8FF5ED2-7BF7-4EBC-948B-CEE7004EC928}" type="slidenum">
              <a:rPr lang="pt-BR"/>
              <a:pPr eaLnBrk="1" hangingPunct="1"/>
              <a:t>13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512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7BB24E7-57C0-4833-8C91-F890C0699617}" type="slidenum">
              <a:rPr lang="pt-BR"/>
              <a:pPr eaLnBrk="1" hangingPunct="1"/>
              <a:t>14</a:t>
            </a:fld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522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22BC067-7A8E-4293-9582-E71166B9FAC2}" type="slidenum">
              <a:rPr lang="pt-BR"/>
              <a:pPr eaLnBrk="1" hangingPunct="1"/>
              <a:t>15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532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585AB49-D7D3-4708-9730-0A5B01B43285}" type="slidenum">
              <a:rPr lang="pt-BR"/>
              <a:pPr eaLnBrk="1" hangingPunct="1"/>
              <a:t>16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3C9610-39C9-4A9D-80BF-A6FE79218D22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9D673F-926C-423E-95F5-19BF374EC618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17905A-4AFE-433B-83A2-948D8110BDDF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6C323-62D8-443E-AE34-56C236610AD1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C5F86-6E07-48A4-909A-B57871D28ABE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D7AF49-CC81-403B-8837-A61DC17FF2DA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479BA7-F837-445A-BB03-AF98AC2BC290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3D093D-986D-448A-99FD-E2529460E745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F92C2C-8BBB-4D0C-8A47-B3A691F1433D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12B602-A113-4055-86C6-8FEEB62EDBDD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9663CB-F814-4878-9B09-5227658C4E92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F99A8B-B30B-4D2E-A39B-676CC8612C50}" type="datetime1">
              <a:rPr lang="pt-BR" smtClean="0"/>
              <a:pPr/>
              <a:t>03/07/2013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C1DC2E-C800-4874-971D-25C0B01570A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as.gov.br/arquivos/office/3_120503-165452-236.pdf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304800"/>
            <a:ext cx="8001000" cy="143192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47° Congresso Nacional da ABIPEM - Joinville- SC</a:t>
            </a:r>
            <a:b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28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03 a 05/07/2013</a:t>
            </a:r>
            <a:endParaRPr lang="pt-BR" sz="44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700808"/>
            <a:ext cx="7543800" cy="4319587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endParaRPr lang="pt-BR" sz="3600" dirty="0" smtClean="0">
              <a:latin typeface="Calibri" pitchFamily="34" charset="0"/>
            </a:endParaRPr>
          </a:p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r>
              <a:rPr lang="pt-BR" sz="3600" u="sng" dirty="0" smtClean="0">
                <a:latin typeface="Calibri" pitchFamily="34" charset="0"/>
              </a:rPr>
              <a:t>O Papel de Fiscalização e Orientação dos Tribunais de Contas nos RPPS</a:t>
            </a:r>
            <a:r>
              <a:rPr lang="pt-BR" sz="3600" dirty="0" smtClean="0">
                <a:latin typeface="Calibri" pitchFamily="34" charset="0"/>
              </a:rPr>
              <a:t> </a:t>
            </a:r>
            <a:endParaRPr lang="pt-BR" sz="3600" b="1" dirty="0" smtClean="0">
              <a:effectLst/>
              <a:latin typeface="Calibri" pitchFamily="34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endParaRPr lang="pt-BR" sz="1800" b="1" dirty="0" smtClean="0">
              <a:effectLst/>
              <a:latin typeface="Arial" charset="0"/>
            </a:endParaRPr>
          </a:p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r>
              <a:rPr lang="pt-BR" sz="2800" b="1" dirty="0" smtClean="0">
                <a:effectLst/>
                <a:latin typeface="Arial" charset="0"/>
              </a:rPr>
              <a:t>	</a:t>
            </a:r>
            <a:r>
              <a:rPr lang="pt-BR" sz="2800" b="1" dirty="0" smtClean="0">
                <a:effectLst/>
                <a:latin typeface="Calibri" pitchFamily="34" charset="0"/>
              </a:rPr>
              <a:t>Domingos Augusto </a:t>
            </a:r>
            <a:r>
              <a:rPr lang="pt-BR" sz="2800" b="1" dirty="0" err="1" smtClean="0">
                <a:effectLst/>
                <a:latin typeface="Calibri" pitchFamily="34" charset="0"/>
              </a:rPr>
              <a:t>Taufner</a:t>
            </a:r>
            <a:endParaRPr lang="pt-BR" sz="2800" b="1" dirty="0" smtClean="0">
              <a:effectLst/>
              <a:latin typeface="Calibri" pitchFamily="34" charset="0"/>
            </a:endParaRPr>
          </a:p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r>
              <a:rPr lang="pt-BR" sz="2300" b="1" dirty="0" smtClean="0">
                <a:effectLst/>
                <a:latin typeface="Calibri" pitchFamily="34" charset="0"/>
              </a:rPr>
              <a:t>Conselheiro Corregedor do TCE-ES</a:t>
            </a:r>
          </a:p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defRPr/>
            </a:pPr>
            <a:r>
              <a:rPr lang="pt-BR" sz="2300" b="1" dirty="0" smtClean="0">
                <a:effectLst/>
                <a:latin typeface="Calibri" pitchFamily="34" charset="0"/>
              </a:rPr>
              <a:t>	Data:  05/07/2013</a:t>
            </a:r>
          </a:p>
        </p:txBody>
      </p:sp>
    </p:spTree>
    <p:extLst>
      <p:ext uri="{BB962C8B-B14F-4D97-AF65-F5344CB8AC3E}">
        <p14:creationId xmlns:p14="http://schemas.microsoft.com/office/powerpoint/2010/main" val="41147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3"/>
          <p:cNvSpPr>
            <a:spLocks noGrp="1"/>
          </p:cNvSpPr>
          <p:nvPr>
            <p:ph type="title"/>
          </p:nvPr>
        </p:nvSpPr>
        <p:spPr>
          <a:xfrm>
            <a:off x="250825" y="476250"/>
            <a:ext cx="8713788" cy="9366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Previdência Privada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1357313"/>
            <a:ext cx="8461375" cy="4879975"/>
          </a:xfrm>
        </p:spPr>
        <p:txBody>
          <a:bodyPr rtlCol="0">
            <a:normAutofit fontScale="25000" lnSpcReduction="20000"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11200" dirty="0" smtClean="0">
                <a:latin typeface="Calibri" pitchFamily="34" charset="0"/>
                <a:cs typeface="Arial" pitchFamily="34" charset="0"/>
              </a:rPr>
              <a:t>  Art.202 </a:t>
            </a:r>
            <a:r>
              <a:rPr lang="pt-BR" sz="11200" dirty="0">
                <a:latin typeface="Calibri" pitchFamily="34" charset="0"/>
                <a:cs typeface="Arial" pitchFamily="34" charset="0"/>
              </a:rPr>
              <a:t>da CF e LC 109/2001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11200" dirty="0" smtClean="0">
                <a:latin typeface="Calibri" pitchFamily="34" charset="0"/>
                <a:cs typeface="Arial" pitchFamily="34" charset="0"/>
              </a:rPr>
              <a:t>  ABERTA </a:t>
            </a:r>
            <a:r>
              <a:rPr lang="pt-BR" sz="11200" dirty="0">
                <a:latin typeface="Calibri" pitchFamily="34" charset="0"/>
                <a:cs typeface="Arial" pitchFamily="34" charset="0"/>
              </a:rPr>
              <a:t>– PGBL – ou VGBL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11200" dirty="0" smtClean="0">
                <a:latin typeface="Calibri" pitchFamily="34" charset="0"/>
                <a:cs typeface="Arial" pitchFamily="34" charset="0"/>
              </a:rPr>
              <a:t>  FECHADA </a:t>
            </a:r>
            <a:r>
              <a:rPr lang="pt-BR" sz="11200" dirty="0">
                <a:latin typeface="Calibri" pitchFamily="34" charset="0"/>
                <a:cs typeface="Arial" pitchFamily="34" charset="0"/>
              </a:rPr>
              <a:t>– Em empresas privadas ou em empresas públicas/sociedades de economia mista (LC 108). Poder Público não poderá aportar recursos, salvo na contribuição como patrocinador limitado ao valor da contribuição do segurado </a:t>
            </a:r>
            <a:r>
              <a:rPr lang="pt-BR" sz="11200" dirty="0" smtClean="0">
                <a:latin typeface="Calibri" pitchFamily="34" charset="0"/>
                <a:cs typeface="Arial" pitchFamily="34" charset="0"/>
              </a:rPr>
              <a:t>.</a:t>
            </a:r>
            <a:endParaRPr lang="pt-BR" sz="11200" dirty="0">
              <a:latin typeface="Calibri" pitchFamily="34" charset="0"/>
              <a:cs typeface="Arial" pitchFamily="34" charset="0"/>
            </a:endParaRP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280185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3"/>
          <p:cNvSpPr>
            <a:spLocks noGrp="1"/>
          </p:cNvSpPr>
          <p:nvPr>
            <p:ph type="title"/>
          </p:nvPr>
        </p:nvSpPr>
        <p:spPr>
          <a:xfrm>
            <a:off x="250825" y="476250"/>
            <a:ext cx="8713788" cy="9366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Trabalhadores Públicos no RGPS</a:t>
            </a: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1773238"/>
            <a:ext cx="8461375" cy="44640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Quem </a:t>
            </a:r>
            <a:r>
              <a:rPr lang="pt-BR" sz="2800" dirty="0">
                <a:latin typeface="Calibri" pitchFamily="34" charset="0"/>
                <a:cs typeface="Arial" pitchFamily="34" charset="0"/>
              </a:rPr>
              <a:t>exerce exclusivamente cargo em </a:t>
            </a:r>
            <a:r>
              <a:rPr lang="pt-BR" sz="2800" dirty="0" smtClean="0">
                <a:latin typeface="Calibri" pitchFamily="34" charset="0"/>
                <a:cs typeface="Arial" pitchFamily="34" charset="0"/>
              </a:rPr>
              <a:t>comissão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Empregados públicos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Contratados temporariamente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Servidores </a:t>
            </a:r>
            <a:r>
              <a:rPr lang="pt-BR" sz="2800" dirty="0">
                <a:latin typeface="Calibri" pitchFamily="34" charset="0"/>
                <a:cs typeface="Arial" pitchFamily="34" charset="0"/>
              </a:rPr>
              <a:t>efetivos cujo ente não tenha </a:t>
            </a:r>
            <a:r>
              <a:rPr lang="pt-BR" sz="2800" dirty="0" smtClean="0">
                <a:latin typeface="Calibri" pitchFamily="34" charset="0"/>
                <a:cs typeface="Arial" pitchFamily="34" charset="0"/>
              </a:rPr>
              <a:t>RPPS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Quem </a:t>
            </a:r>
            <a:r>
              <a:rPr lang="pt-BR" sz="2800" dirty="0">
                <a:latin typeface="Calibri" pitchFamily="34" charset="0"/>
                <a:cs typeface="Arial" pitchFamily="34" charset="0"/>
              </a:rPr>
              <a:t>exerce mandato eletivo e não tem vinculação com RPPS</a:t>
            </a: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391605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3"/>
          <p:cNvSpPr>
            <a:spLocks noGrp="1"/>
          </p:cNvSpPr>
          <p:nvPr>
            <p:ph type="title"/>
          </p:nvPr>
        </p:nvSpPr>
        <p:spPr>
          <a:xfrm>
            <a:off x="250825" y="476250"/>
            <a:ext cx="8713788" cy="9366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7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Dúvida!</a:t>
            </a: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1773238"/>
            <a:ext cx="8461375" cy="44640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500" dirty="0" smtClean="0">
              <a:latin typeface="Calibri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500" dirty="0">
              <a:latin typeface="Calibri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500" dirty="0" smtClean="0">
              <a:latin typeface="Calibri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  <a:cs typeface="Arial" pitchFamily="34" charset="0"/>
              </a:rPr>
              <a:t>  QUAIS </a:t>
            </a:r>
            <a:r>
              <a:rPr lang="pt-BR" sz="2800" dirty="0">
                <a:latin typeface="Calibri" pitchFamily="34" charset="0"/>
                <a:cs typeface="Arial" pitchFamily="34" charset="0"/>
              </a:rPr>
              <a:t>SÃO AS DIFERENÇAS E SEMELHANÇAS ENTRE O RGPS E O RPPS?</a:t>
            </a:r>
            <a:endParaRPr lang="pt-BR" sz="2800" dirty="0" smtClean="0">
              <a:latin typeface="Calibri" pitchFamily="34" charset="0"/>
            </a:endParaRP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15541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3"/>
          <p:cNvSpPr>
            <a:spLocks noGrp="1"/>
          </p:cNvSpPr>
          <p:nvPr>
            <p:ph type="title"/>
          </p:nvPr>
        </p:nvSpPr>
        <p:spPr>
          <a:xfrm>
            <a:off x="179512" y="0"/>
            <a:ext cx="8713788" cy="9366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Regime Geral da Previdência Social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836713"/>
            <a:ext cx="8461375" cy="5400576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Atinge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todos os trabalhadores não abrangidos pelo RPPS;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Limite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do RGPS – R$ 4.159,00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Distância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entre ativos e inativos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Tem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regulamentação uniforme do país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Vários tipos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de segurados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Não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há abono de permanência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Alíquotas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8%,9%,11%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Alíquotas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5%,11% e 20%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Inativos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não contribuem </a:t>
            </a: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71878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3"/>
          <p:cNvSpPr>
            <a:spLocks noGrp="1"/>
          </p:cNvSpPr>
          <p:nvPr>
            <p:ph type="title"/>
          </p:nvPr>
        </p:nvSpPr>
        <p:spPr>
          <a:xfrm>
            <a:off x="251520" y="422"/>
            <a:ext cx="8713788" cy="9366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44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Regime Próprio da Previdência Social</a:t>
            </a: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764704"/>
            <a:ext cx="8461375" cy="5472584"/>
          </a:xfrm>
        </p:spPr>
        <p:txBody>
          <a:bodyPr rtlCol="0">
            <a:normAutofit fontScale="92500"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Proximidade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entre ativos e inativos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Abono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de permanência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RPPS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– CF + normas gerais + normas específicas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Necessidade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de Contribuição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Exigência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de Capitalização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Alíquota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mínima de 11</a:t>
            </a:r>
            <a:r>
              <a:rPr lang="pt-BR" sz="2600" dirty="0" smtClean="0">
                <a:latin typeface="Calibri" pitchFamily="34" charset="0"/>
                <a:cs typeface="Arial" pitchFamily="34" charset="0"/>
              </a:rPr>
              <a:t>% (art. 149 § 1º da CF) para Estados e Municípios</a:t>
            </a:r>
            <a:endParaRPr lang="pt-BR" sz="2600" dirty="0">
              <a:latin typeface="Calibri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Inativo </a:t>
            </a:r>
            <a:r>
              <a:rPr lang="pt-BR" sz="2600" dirty="0">
                <a:latin typeface="Calibri" pitchFamily="34" charset="0"/>
                <a:cs typeface="Arial" pitchFamily="34" charset="0"/>
              </a:rPr>
              <a:t>contribui o que exceder o limite do </a:t>
            </a:r>
            <a:r>
              <a:rPr lang="pt-BR" sz="2600" dirty="0" smtClean="0">
                <a:latin typeface="Calibri" pitchFamily="34" charset="0"/>
                <a:cs typeface="Arial" pitchFamily="34" charset="0"/>
              </a:rPr>
              <a:t>RGPS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Arial" pitchFamily="34" charset="0"/>
              </a:rPr>
              <a:t>  Utiliza subsidiariamente regras do RGPS (art. 40 § 12 da CF)</a:t>
            </a:r>
            <a:endParaRPr lang="pt-BR" sz="2600" dirty="0">
              <a:latin typeface="Calibri" pitchFamily="34" charset="0"/>
              <a:cs typeface="Arial" pitchFamily="34" charset="0"/>
            </a:endParaRP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48421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3"/>
          <p:cNvSpPr>
            <a:spLocks noGrp="1"/>
          </p:cNvSpPr>
          <p:nvPr>
            <p:ph type="title"/>
          </p:nvPr>
        </p:nvSpPr>
        <p:spPr>
          <a:xfrm>
            <a:off x="250825" y="476250"/>
            <a:ext cx="8713788" cy="936625"/>
          </a:xfrm>
        </p:spPr>
        <p:txBody>
          <a:bodyPr/>
          <a:lstStyle/>
          <a:p>
            <a:pPr>
              <a:defRPr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Regime Próprio da Previdência Social</a:t>
            </a:r>
            <a:endParaRPr lang="pt-BR" dirty="0" smtClean="0">
              <a:latin typeface="Arial" charset="0"/>
              <a:cs typeface="Arial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1773238"/>
            <a:ext cx="8461375" cy="44640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500" dirty="0" smtClean="0">
                <a:latin typeface="Calibri" pitchFamily="34" charset="0"/>
                <a:cs typeface="Arial" pitchFamily="34" charset="0"/>
              </a:rPr>
              <a:t>Regime relativamente novo</a:t>
            </a:r>
            <a:endParaRPr lang="pt-BR" sz="2500" dirty="0">
              <a:latin typeface="Calibri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500" dirty="0">
                <a:latin typeface="Calibri" pitchFamily="34" charset="0"/>
                <a:cs typeface="Arial" pitchFamily="34" charset="0"/>
              </a:rPr>
              <a:t>Até a EC 20/98  tinha pouca regulamentação constitucional (o servidor público se aposentava e continuava na folha de pagamento do órgão ou entidade pública a que era vinculado e </a:t>
            </a:r>
            <a:r>
              <a:rPr lang="pt-BR" sz="2500" dirty="0" smtClean="0">
                <a:latin typeface="Calibri" pitchFamily="34" charset="0"/>
                <a:cs typeface="Arial" pitchFamily="34" charset="0"/>
              </a:rPr>
              <a:t>não era </a:t>
            </a:r>
            <a:r>
              <a:rPr lang="pt-BR" sz="2500" dirty="0">
                <a:latin typeface="Calibri" pitchFamily="34" charset="0"/>
                <a:cs typeface="Arial" pitchFamily="34" charset="0"/>
              </a:rPr>
              <a:t>contributivo</a:t>
            </a:r>
            <a:r>
              <a:rPr lang="pt-BR" sz="2500" dirty="0" smtClean="0">
                <a:latin typeface="Calibri" pitchFamily="34" charset="0"/>
                <a:cs typeface="Arial" pitchFamily="34" charset="0"/>
              </a:rPr>
              <a:t>).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500" dirty="0" smtClean="0">
                <a:latin typeface="Calibri" pitchFamily="34" charset="0"/>
                <a:cs typeface="Arial" pitchFamily="34" charset="0"/>
              </a:rPr>
              <a:t>Há muita resistência em relação do RPPS por parte dos servidores mais antigos.</a:t>
            </a:r>
            <a:endParaRPr lang="pt-BR" sz="2500" dirty="0">
              <a:latin typeface="Calibri" pitchFamily="34" charset="0"/>
              <a:cs typeface="Arial" pitchFamily="34" charset="0"/>
            </a:endParaRP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86692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85750" y="214313"/>
            <a:ext cx="8713788" cy="93662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Principais Normas de Regência do RPPS</a:t>
            </a: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850" y="5413375"/>
            <a:ext cx="8569325" cy="823913"/>
          </a:xfrm>
        </p:spPr>
        <p:txBody>
          <a:bodyPr rtlCol="0">
            <a:noAutofit/>
          </a:bodyPr>
          <a:lstStyle/>
          <a:p>
            <a:pPr marL="0" lvl="8" indent="0" algn="just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BR" sz="1200" dirty="0" smtClean="0">
                <a:latin typeface="Arial" pitchFamily="34" charset="0"/>
                <a:cs typeface="Arial" pitchFamily="34" charset="0"/>
              </a:rPr>
              <a:t>OBS: 1) Observar a Lei Orgânica do respectivo Tribunal de Contas, bem como suas Resoluções e outros atos normativos.</a:t>
            </a: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lvl="8" indent="0" algn="just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BR" sz="1200" dirty="0">
                <a:latin typeface="Arial" pitchFamily="34" charset="0"/>
                <a:cs typeface="Arial" pitchFamily="34" charset="0"/>
              </a:rPr>
              <a:t>          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pt-BR" sz="1200" dirty="0">
                <a:latin typeface="Arial" pitchFamily="34" charset="0"/>
                <a:cs typeface="Arial" pitchFamily="34" charset="0"/>
              </a:rPr>
              <a:t>Uso subsidiário das regras do RGPS (Art. 40 §12º da CF), bem como art. 201 da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CF </a:t>
            </a:r>
            <a:r>
              <a:rPr lang="pt-BR" sz="1200" dirty="0">
                <a:latin typeface="Arial" pitchFamily="34" charset="0"/>
                <a:cs typeface="Arial" pitchFamily="34" charset="0"/>
              </a:rPr>
              <a:t>e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Leis 8213/91 </a:t>
            </a:r>
            <a:r>
              <a:rPr lang="pt-BR" sz="1200" dirty="0">
                <a:latin typeface="Arial" pitchFamily="34" charset="0"/>
                <a:cs typeface="Arial" pitchFamily="34" charset="0"/>
              </a:rPr>
              <a:t>e 8.212/91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928688"/>
            <a:ext cx="6024563" cy="447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98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Gestão dos RPPS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1563" y="1412776"/>
            <a:ext cx="7543800" cy="57436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Arial" charset="0"/>
              </a:rPr>
              <a:t> </a:t>
            </a:r>
            <a:r>
              <a:rPr lang="pt-BR" sz="2800" dirty="0" smtClean="0">
                <a:latin typeface="Arial" charset="0"/>
              </a:rPr>
              <a:t> </a:t>
            </a:r>
            <a:r>
              <a:rPr lang="pt-BR" sz="2800" dirty="0" smtClean="0">
                <a:effectLst/>
                <a:latin typeface="Arial" charset="0"/>
              </a:rPr>
              <a:t>Pode ser feita por Autarquia (autonomia administrativa e financeira) ou por Fundo de Previdência vinculado à Administração Direta.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É mais ampla do que a gestão em outros órgãos ou entidades públicas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Exige amplo conhecimento e capacidade de gestão.</a:t>
            </a:r>
          </a:p>
        </p:txBody>
      </p:sp>
    </p:spTree>
    <p:extLst>
      <p:ext uri="{BB962C8B-B14F-4D97-AF65-F5344CB8AC3E}">
        <p14:creationId xmlns:p14="http://schemas.microsoft.com/office/powerpoint/2010/main" val="401076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Obrigações do RPPS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268761"/>
            <a:ext cx="8496944" cy="55892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u="sng" dirty="0" smtClean="0">
                <a:effectLst/>
                <a:latin typeface="Arial" charset="0"/>
              </a:rPr>
              <a:t>  Comuns</a:t>
            </a:r>
            <a:r>
              <a:rPr lang="pt-BR" sz="2600" dirty="0" smtClean="0">
                <a:effectLst/>
                <a:latin typeface="Arial" charset="0"/>
              </a:rPr>
              <a:t>: art. 37 da CF, Lei 8666/93, Lei 4.320/64, LRF, Estatuto dos Servidores, Lei de Transparência e etc.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u="sng" dirty="0" smtClean="0">
                <a:effectLst/>
                <a:latin typeface="Arial" charset="0"/>
              </a:rPr>
              <a:t>  Específicas</a:t>
            </a:r>
            <a:r>
              <a:rPr lang="pt-BR" sz="2600" dirty="0" smtClean="0">
                <a:effectLst/>
                <a:latin typeface="Arial" charset="0"/>
              </a:rPr>
              <a:t>: art. 40 da CF, Lei 9.717/98, Lei 10.887/2004, Portarias e ON do MPAS  Resolução 3922/2010 do CMN. 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dirty="0" smtClean="0">
                <a:effectLst/>
                <a:latin typeface="Arial" charset="0"/>
              </a:rPr>
              <a:t>Legislação Federal consolidada RPPS: </a:t>
            </a:r>
            <a:r>
              <a:rPr lang="pt-BR" sz="2100" dirty="0" smtClean="0">
                <a:effectLst/>
                <a:latin typeface="Arial" charset="0"/>
                <a:hlinkClick r:id="rId2"/>
              </a:rPr>
              <a:t>http://www.mpas.gov.br/arquivos/office/3_120503-165452-236.pdf</a:t>
            </a:r>
            <a:endParaRPr lang="pt-BR" sz="2100" dirty="0" smtClean="0">
              <a:effectLst/>
              <a:latin typeface="Arial" charset="0"/>
            </a:endParaRPr>
          </a:p>
          <a:p>
            <a:pPr marL="109728" indent="0"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endParaRPr lang="pt-BR" sz="2800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64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8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Fiscalização do RPPS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84784"/>
            <a:ext cx="8610600" cy="50885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 O </a:t>
            </a:r>
            <a:r>
              <a:rPr lang="pt-BR" sz="2800" dirty="0">
                <a:latin typeface="Arial" charset="0"/>
              </a:rPr>
              <a:t>gestor ORDENA DESPESA, cuida do patrimônio, chefia servidores, representa o </a:t>
            </a:r>
            <a:r>
              <a:rPr lang="pt-BR" sz="2800" dirty="0" smtClean="0">
                <a:latin typeface="Arial" charset="0"/>
              </a:rPr>
              <a:t>RPPS</a:t>
            </a:r>
            <a:endParaRPr lang="pt-BR" sz="2800" dirty="0">
              <a:latin typeface="Arial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 Ética </a:t>
            </a:r>
            <a:r>
              <a:rPr lang="pt-BR" sz="2800" dirty="0">
                <a:latin typeface="Arial" charset="0"/>
              </a:rPr>
              <a:t>pública é o principal </a:t>
            </a:r>
            <a:r>
              <a:rPr lang="pt-BR" sz="2800" dirty="0" smtClean="0">
                <a:latin typeface="Arial" charset="0"/>
              </a:rPr>
              <a:t>requisito</a:t>
            </a:r>
            <a:endParaRPr lang="pt-BR" sz="2800" dirty="0">
              <a:latin typeface="Arial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 Necessário também </a:t>
            </a:r>
            <a:r>
              <a:rPr lang="pt-BR" sz="2800" dirty="0">
                <a:latin typeface="Arial" charset="0"/>
              </a:rPr>
              <a:t>obedecer a formalidades legais, bem como há cobrança por resultados.</a:t>
            </a:r>
          </a:p>
        </p:txBody>
      </p:sp>
    </p:spTree>
    <p:extLst>
      <p:ext uri="{BB962C8B-B14F-4D97-AF65-F5344CB8AC3E}">
        <p14:creationId xmlns:p14="http://schemas.microsoft.com/office/powerpoint/2010/main" val="419854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304800"/>
            <a:ext cx="8001000" cy="14319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SUMÁRIO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2000240"/>
            <a:ext cx="8119814" cy="453650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200" dirty="0" smtClean="0">
                <a:effectLst/>
                <a:latin typeface="Calibri" pitchFamily="34" charset="0"/>
              </a:rPr>
              <a:t>Levantamento de dúvidas, dificuldades e   iniciativas na relação do RPPS com o TC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200" dirty="0" smtClean="0">
                <a:effectLst/>
                <a:latin typeface="Calibri" pitchFamily="34" charset="0"/>
              </a:rPr>
              <a:t>  O RPPS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200" dirty="0" smtClean="0">
                <a:latin typeface="Calibri" pitchFamily="34" charset="0"/>
              </a:rPr>
              <a:t>  O Tribunal de Contas</a:t>
            </a:r>
            <a:endParaRPr lang="pt-BR" sz="3200" dirty="0" smtClean="0">
              <a:effectLst/>
              <a:latin typeface="Calibri" pitchFamily="34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200" dirty="0" smtClean="0">
                <a:effectLst/>
                <a:latin typeface="Calibri" pitchFamily="34" charset="0"/>
              </a:rPr>
              <a:t>  O  Processo de Contas</a:t>
            </a:r>
          </a:p>
        </p:txBody>
      </p:sp>
    </p:spTree>
    <p:extLst>
      <p:ext uri="{BB962C8B-B14F-4D97-AF65-F5344CB8AC3E}">
        <p14:creationId xmlns:p14="http://schemas.microsoft.com/office/powerpoint/2010/main" val="276079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304800"/>
            <a:ext cx="8286750" cy="14319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Quem Fiscaliza o RPPS?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1484784"/>
            <a:ext cx="7543800" cy="4941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</a:t>
            </a:r>
            <a:r>
              <a:rPr lang="pt-BR" sz="2800" dirty="0">
                <a:latin typeface="Arial" charset="0"/>
              </a:rPr>
              <a:t>Conselhos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Poder </a:t>
            </a:r>
            <a:r>
              <a:rPr lang="pt-BR" sz="2800" dirty="0">
                <a:latin typeface="Arial" charset="0"/>
              </a:rPr>
              <a:t>Legislativo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Ministério </a:t>
            </a:r>
            <a:r>
              <a:rPr lang="pt-BR" sz="2800" dirty="0">
                <a:latin typeface="Arial" charset="0"/>
              </a:rPr>
              <a:t>da Previdência Social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Ministério </a:t>
            </a:r>
            <a:r>
              <a:rPr lang="pt-BR" sz="2800" dirty="0">
                <a:latin typeface="Arial" charset="0"/>
              </a:rPr>
              <a:t>Público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Poder </a:t>
            </a:r>
            <a:r>
              <a:rPr lang="pt-BR" sz="2800" dirty="0">
                <a:latin typeface="Arial" charset="0"/>
              </a:rPr>
              <a:t>Judiciário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Controle </a:t>
            </a:r>
            <a:r>
              <a:rPr lang="pt-BR" sz="2800" dirty="0">
                <a:latin typeface="Arial" charset="0"/>
              </a:rPr>
              <a:t>Interno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latin typeface="Arial" charset="0"/>
              </a:rPr>
              <a:t> Tribunal </a:t>
            </a:r>
            <a:r>
              <a:rPr lang="pt-BR" sz="2800" dirty="0">
                <a:latin typeface="Arial" charset="0"/>
              </a:rPr>
              <a:t>de Contas</a:t>
            </a:r>
          </a:p>
        </p:txBody>
      </p:sp>
    </p:spTree>
    <p:extLst>
      <p:ext uri="{BB962C8B-B14F-4D97-AF65-F5344CB8AC3E}">
        <p14:creationId xmlns:p14="http://schemas.microsoft.com/office/powerpoint/2010/main" val="19466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Controle Interno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916113"/>
            <a:ext cx="8208962" cy="5473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Obrigatório pelo art. 74 da CF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Setor específico: auditoria ou controladoria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Avalia as metas, comprova a legalidade, avalia os resultados.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Arial" charset="0"/>
              </a:rPr>
              <a:t>  Deve dar ciência das irregularidades ao Tribunal de Contas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6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endParaRPr lang="pt-BR" sz="44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476672"/>
            <a:ext cx="8208962" cy="5473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None/>
            </a:pPr>
            <a:endParaRPr lang="pt-BR" sz="8000" dirty="0" smtClean="0">
              <a:effectLst/>
              <a:latin typeface="Arial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None/>
            </a:pPr>
            <a:r>
              <a:rPr lang="pt-BR" sz="8000" dirty="0" smtClean="0">
                <a:effectLst/>
                <a:latin typeface="Arial" charset="0"/>
              </a:rPr>
              <a:t> </a:t>
            </a:r>
            <a:r>
              <a:rPr lang="pt-BR" sz="8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 Tribunal de Contas</a:t>
            </a:r>
            <a:endParaRPr lang="pt-BR" sz="8000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endParaRPr lang="pt-BR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6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Tribunal de Contas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268760"/>
            <a:ext cx="7543800" cy="5255865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Arts</a:t>
            </a:r>
            <a:r>
              <a:rPr lang="pt-BR" sz="2800" dirty="0">
                <a:latin typeface="Calibri" pitchFamily="34" charset="0"/>
              </a:rPr>
              <a:t>. 31, 70 a 75, 96 da CF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Constituição </a:t>
            </a:r>
            <a:r>
              <a:rPr lang="pt-BR" sz="2800" dirty="0">
                <a:latin typeface="Calibri" pitchFamily="34" charset="0"/>
              </a:rPr>
              <a:t>Estadual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Lei </a:t>
            </a:r>
            <a:r>
              <a:rPr lang="pt-BR" sz="2800" dirty="0">
                <a:latin typeface="Calibri" pitchFamily="34" charset="0"/>
              </a:rPr>
              <a:t>Orgânica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Regimento </a:t>
            </a:r>
            <a:r>
              <a:rPr lang="pt-BR" sz="2800" dirty="0">
                <a:latin typeface="Calibri" pitchFamily="34" charset="0"/>
              </a:rPr>
              <a:t>Interno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Outros </a:t>
            </a:r>
            <a:r>
              <a:rPr lang="pt-BR" sz="2800" dirty="0">
                <a:latin typeface="Calibri" pitchFamily="34" charset="0"/>
              </a:rPr>
              <a:t>atos normativos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Precedentes</a:t>
            </a:r>
            <a:r>
              <a:rPr lang="pt-BR" sz="2800" dirty="0">
                <a:latin typeface="Calibri" pitchFamily="34" charset="0"/>
              </a:rPr>
              <a:t>, inclusive do TCU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Jurisprudência </a:t>
            </a:r>
            <a:r>
              <a:rPr lang="pt-BR" sz="2800" dirty="0">
                <a:latin typeface="Calibri" pitchFamily="34" charset="0"/>
              </a:rPr>
              <a:t>(judicial)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0663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Composição do TCE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2976" y="1785926"/>
            <a:ext cx="7543800" cy="431958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</a:t>
            </a:r>
            <a:r>
              <a:rPr lang="pt-BR" sz="2800" dirty="0">
                <a:latin typeface="Calibri" pitchFamily="34" charset="0"/>
              </a:rPr>
              <a:t>7 conselheiros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4 </a:t>
            </a:r>
            <a:r>
              <a:rPr lang="pt-BR" sz="2800" dirty="0">
                <a:latin typeface="Calibri" pitchFamily="34" charset="0"/>
              </a:rPr>
              <a:t>escolhidos pela </a:t>
            </a:r>
            <a:r>
              <a:rPr lang="pt-BR" sz="2800" dirty="0" smtClean="0">
                <a:latin typeface="Calibri" pitchFamily="34" charset="0"/>
              </a:rPr>
              <a:t>Assembleia </a:t>
            </a:r>
            <a:r>
              <a:rPr lang="pt-BR" sz="2800" dirty="0">
                <a:latin typeface="Calibri" pitchFamily="34" charset="0"/>
              </a:rPr>
              <a:t>Legislativa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3 </a:t>
            </a:r>
            <a:r>
              <a:rPr lang="pt-BR" sz="2800" dirty="0">
                <a:latin typeface="Calibri" pitchFamily="34" charset="0"/>
              </a:rPr>
              <a:t>escolhidos pelo </a:t>
            </a:r>
            <a:r>
              <a:rPr lang="pt-BR" sz="2800" dirty="0" smtClean="0">
                <a:latin typeface="Calibri" pitchFamily="34" charset="0"/>
              </a:rPr>
              <a:t>Governador sendo:</a:t>
            </a:r>
            <a:endParaRPr lang="pt-BR" sz="2800" dirty="0">
              <a:latin typeface="Calibri" pitchFamily="34" charset="0"/>
            </a:endParaRPr>
          </a:p>
          <a:p>
            <a:pPr marL="804672" lvl="2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§"/>
              <a:defRPr/>
            </a:pPr>
            <a:r>
              <a:rPr lang="pt-BR" sz="2600" dirty="0">
                <a:latin typeface="Calibri" pitchFamily="34" charset="0"/>
              </a:rPr>
              <a:t>1 de livre escolha	</a:t>
            </a:r>
          </a:p>
          <a:p>
            <a:pPr marL="804672" lvl="2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§"/>
              <a:defRPr/>
            </a:pPr>
            <a:r>
              <a:rPr lang="pt-BR" sz="2600" dirty="0">
                <a:latin typeface="Calibri" pitchFamily="34" charset="0"/>
              </a:rPr>
              <a:t>1 dentre os auditores</a:t>
            </a:r>
          </a:p>
          <a:p>
            <a:pPr marL="804672" lvl="2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§"/>
              <a:defRPr/>
            </a:pPr>
            <a:r>
              <a:rPr lang="pt-BR" sz="2600" dirty="0">
                <a:latin typeface="Calibri" pitchFamily="34" charset="0"/>
              </a:rPr>
              <a:t>1 dentre os Procuradores de Contas</a:t>
            </a:r>
          </a:p>
        </p:txBody>
      </p:sp>
    </p:spTree>
    <p:extLst>
      <p:ext uri="{BB962C8B-B14F-4D97-AF65-F5344CB8AC3E}">
        <p14:creationId xmlns:p14="http://schemas.microsoft.com/office/powerpoint/2010/main" val="425154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Ministério Público de Contas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1556793"/>
            <a:ext cx="7543800" cy="5517108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Art</a:t>
            </a:r>
            <a:r>
              <a:rPr lang="pt-BR" sz="2800" dirty="0">
                <a:latin typeface="Calibri" pitchFamily="34" charset="0"/>
              </a:rPr>
              <a:t>. 130 da CF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Ingresso </a:t>
            </a:r>
            <a:r>
              <a:rPr lang="pt-BR" sz="2800" dirty="0">
                <a:latin typeface="Calibri" pitchFamily="34" charset="0"/>
              </a:rPr>
              <a:t>por Concurso Público.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Lei </a:t>
            </a:r>
            <a:r>
              <a:rPr lang="pt-BR" sz="2800" dirty="0">
                <a:latin typeface="Calibri" pitchFamily="34" charset="0"/>
              </a:rPr>
              <a:t>O</a:t>
            </a:r>
            <a:r>
              <a:rPr lang="pt-BR" sz="2800" dirty="0" smtClean="0">
                <a:latin typeface="Calibri" pitchFamily="34" charset="0"/>
              </a:rPr>
              <a:t>rgânica </a:t>
            </a:r>
            <a:r>
              <a:rPr lang="pt-BR" sz="2800" dirty="0">
                <a:latin typeface="Calibri" pitchFamily="34" charset="0"/>
              </a:rPr>
              <a:t>do TC, Regimento Interno e outras legislações específicas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Defesa </a:t>
            </a:r>
            <a:r>
              <a:rPr lang="pt-BR" sz="2800" dirty="0">
                <a:latin typeface="Calibri" pitchFamily="34" charset="0"/>
              </a:rPr>
              <a:t>da Ordem Jurídica, atuando como Fiscal da Lei (emite parecer em todos os processos) ou como parte (possibilidade de interpor recursos).</a:t>
            </a:r>
          </a:p>
          <a:p>
            <a:pPr eaLnBrk="1" hangingPunct="1">
              <a:buFontTx/>
              <a:buNone/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774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Ministério Público de Contas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1500174"/>
            <a:ext cx="8407276" cy="55891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  Coordenado por um Procurador Geral escolhido pelo Governador </a:t>
            </a:r>
            <a:r>
              <a:rPr lang="pt-BR" sz="2800" dirty="0" smtClean="0">
                <a:latin typeface="Calibri" pitchFamily="34" charset="0"/>
              </a:rPr>
              <a:t>para </a:t>
            </a:r>
            <a:r>
              <a:rPr lang="pt-BR" sz="2800" dirty="0">
                <a:latin typeface="Calibri" pitchFamily="34" charset="0"/>
              </a:rPr>
              <a:t>um mandato de dois anos (em regra)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  </a:t>
            </a:r>
            <a:r>
              <a:rPr lang="pt-BR" sz="2800" dirty="0" smtClean="0">
                <a:latin typeface="Calibri" pitchFamily="34" charset="0"/>
              </a:rPr>
              <a:t>Procuradores </a:t>
            </a:r>
            <a:r>
              <a:rPr lang="pt-BR" sz="2800" dirty="0">
                <a:latin typeface="Calibri" pitchFamily="34" charset="0"/>
              </a:rPr>
              <a:t>de Contas atuam com independência funcional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  Não há autonomia administrativa e financeira, havendo uma </a:t>
            </a:r>
            <a:r>
              <a:rPr lang="pt-BR" sz="2800" dirty="0" smtClean="0">
                <a:latin typeface="Calibri" pitchFamily="34" charset="0"/>
              </a:rPr>
              <a:t>dependência (nesta parte) </a:t>
            </a:r>
            <a:r>
              <a:rPr lang="pt-BR" sz="2800" dirty="0">
                <a:latin typeface="Calibri" pitchFamily="34" charset="0"/>
              </a:rPr>
              <a:t>em relação ao </a:t>
            </a:r>
            <a:r>
              <a:rPr lang="pt-BR" sz="2800" dirty="0" smtClean="0">
                <a:latin typeface="Calibri" pitchFamily="34" charset="0"/>
              </a:rPr>
              <a:t>Tribunal de Contas.</a:t>
            </a:r>
            <a:endParaRPr lang="pt-BR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62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49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Competência do TC</a:t>
            </a:r>
            <a:br>
              <a:rPr lang="pt-BR" sz="49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49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(art. 71 da CF</a:t>
            </a:r>
            <a:r>
              <a:rPr lang="pt-BR" sz="49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746151"/>
            <a:ext cx="8431088" cy="5111849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I – Emitir </a:t>
            </a:r>
            <a:r>
              <a:rPr lang="pt-BR" sz="2800" dirty="0">
                <a:latin typeface="Calibri" pitchFamily="34" charset="0"/>
              </a:rPr>
              <a:t>Parecer </a:t>
            </a:r>
            <a:r>
              <a:rPr lang="pt-BR" sz="2800" dirty="0" smtClean="0">
                <a:latin typeface="Calibri" pitchFamily="34" charset="0"/>
              </a:rPr>
              <a:t>Prévio </a:t>
            </a:r>
            <a:r>
              <a:rPr lang="pt-BR" sz="2800" dirty="0">
                <a:latin typeface="Calibri" pitchFamily="34" charset="0"/>
              </a:rPr>
              <a:t>das contas do Chefe do Poder Executivo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  II </a:t>
            </a:r>
            <a:r>
              <a:rPr lang="pt-BR" sz="2800" dirty="0">
                <a:latin typeface="Calibri" pitchFamily="34" charset="0"/>
              </a:rPr>
              <a:t>– Julgar contas de administradores e demais responsáveis por dinheiros bens e valores públicos, inclusive da administração indireta, bem como qualquer pessoa que der causa a prejuízo ao erário.</a:t>
            </a:r>
          </a:p>
          <a:p>
            <a:pPr eaLnBrk="1" hangingPunct="1">
              <a:buFontTx/>
              <a:buChar char="-"/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4949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Competência do TC</a:t>
            </a:r>
            <a:b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(art. 71 da CF)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556792"/>
            <a:ext cx="8287072" cy="496783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III - apreciar, para fins de registro, a legalidade dos atos de admissão de pessoal, a qualquer título, na administração direta e indireta, incluídas as fundações instituídas e mantidas pelo Poder Público, excetuadas as nomeações para cargo de provimento em comissão, bem como a das concessões de aposentadorias, reformas e pensões, ressalvadas as melhorias posteriores que não alterem o fundamento legal do ato concessório;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endParaRPr lang="pt-BR" sz="2800" dirty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5470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Competência do TC</a:t>
            </a:r>
            <a:b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(art. 71 da CF)</a:t>
            </a:r>
            <a:endParaRPr lang="pt-BR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556793"/>
            <a:ext cx="8336285" cy="5301208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IV - Realizar por iniciativa própria, do Poder Legislativo ou de Comissão Própria, inspeções e auditorias de natureza contábil, financeira, orçamentária, operacional e patrimonial nos órgãos e entidades que responsáveis por recursos públicos.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VI – TCU fiscaliza recursos federais repassados a Estados e Municípios, através de convênios, ajustes e congêneres.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61810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7200800" cy="5377806"/>
          </a:xfr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Gestor e o Tribunal de Contas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Competência do TC</a:t>
            </a:r>
            <a:b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48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(art. 71 da CF)</a:t>
            </a:r>
            <a:endParaRPr lang="pt-BR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84784"/>
            <a:ext cx="8359080" cy="5373216"/>
          </a:xfrm>
        </p:spPr>
        <p:txBody>
          <a:bodyPr>
            <a:normAutofit/>
          </a:bodyPr>
          <a:lstStyle/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VIII </a:t>
            </a:r>
            <a:r>
              <a:rPr lang="pt-BR" sz="2800" dirty="0">
                <a:latin typeface="Calibri" pitchFamily="34" charset="0"/>
              </a:rPr>
              <a:t>– aplicar as sanções previstas em lei, inclusive multa proporcional ao dano causado ao erário. 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IX – assinar prazo para adoção de providencias necessárias no caso de ilegalidade.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X – sustar, não sendo atendido, a execução do ato impugnado, comunicando ao Poder Legislativo.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pt-BR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78395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12998"/>
            <a:ext cx="8229600" cy="11430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Efeitos das decisões do TC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38907"/>
            <a:ext cx="8964488" cy="5949603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Débito ou multa: eficácia de título executivo extrajudicial (art. 71 § 3º)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Multa é executada pelo ente público  ao qual o TC esteja vinculado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Ressarcimento ao erário deve ser executado pelo ente que foi lesado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Inelegibilidade para atos dolosos de improbidade administrativa</a:t>
            </a:r>
          </a:p>
          <a:p>
            <a:pPr eaLnBrk="1" hangingPunct="1">
              <a:buFontTx/>
              <a:buChar char="-"/>
              <a:defRPr/>
            </a:pPr>
            <a:endParaRPr lang="pt-BR" dirty="0" smtClean="0"/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3195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TC e os Municípios </a:t>
            </a:r>
            <a:br>
              <a:rPr lang="pt-BR" sz="44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(art. 31 da CF)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820472" cy="5805587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endParaRPr lang="pt-BR" sz="2800" dirty="0" smtClean="0">
              <a:latin typeface="Calibri" pitchFamily="34" charset="0"/>
            </a:endParaRP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 smtClean="0">
                <a:latin typeface="Calibri" pitchFamily="34" charset="0"/>
              </a:rPr>
              <a:t>Parecer </a:t>
            </a:r>
            <a:r>
              <a:rPr lang="pt-BR" sz="2800" dirty="0">
                <a:latin typeface="Calibri" pitchFamily="34" charset="0"/>
              </a:rPr>
              <a:t>prévio do TC só deixa de prevalecer pelo voto contrário de 2/3 da Câmara Municipal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Contas do Município devem ficar à disposição dos contribuintes anualmente por 60 dias</a:t>
            </a:r>
          </a:p>
          <a:p>
            <a:pPr algn="just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  <a:defRPr/>
            </a:pPr>
            <a:r>
              <a:rPr lang="pt-BR" sz="2800" dirty="0">
                <a:latin typeface="Calibri" pitchFamily="34" charset="0"/>
              </a:rPr>
              <a:t>É vedada a criação de tribunais de contas no âmbito dos municípios.</a:t>
            </a:r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  <a:p>
            <a:pPr eaLnBrk="1" hangingPunct="1">
              <a:buFontTx/>
              <a:buChar char="-"/>
              <a:defRPr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9255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9690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pt-BR" sz="4400" b="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20" y="1071546"/>
            <a:ext cx="8501122" cy="5067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None/>
            </a:pPr>
            <a:endParaRPr lang="pt-BR" sz="7200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marL="0" indent="0" algn="ctr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None/>
            </a:pPr>
            <a:r>
              <a:rPr lang="pt-BR" sz="72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Processo no Tribunal de Contas</a:t>
            </a:r>
            <a:endParaRPr lang="pt-BR" sz="72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5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9690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Processo no Tribunal de Contas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1500174"/>
            <a:ext cx="8501122" cy="5067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endParaRPr lang="pt-BR" sz="28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600" dirty="0" smtClean="0">
                <a:latin typeface="Calibri" pitchFamily="34" charset="0"/>
                <a:cs typeface="Calibri" pitchFamily="34" charset="0"/>
              </a:rPr>
              <a:t>Responsabilidades do Gestor para com o Tribunal de Contas</a:t>
            </a:r>
          </a:p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endParaRPr lang="pt-BR" sz="36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600" dirty="0" smtClean="0">
                <a:latin typeface="Calibri" pitchFamily="34" charset="0"/>
                <a:cs typeface="Calibri" pitchFamily="34" charset="0"/>
              </a:rPr>
              <a:t>Possíveis irregularidades</a:t>
            </a:r>
          </a:p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endParaRPr lang="pt-BR" sz="36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</a:pPr>
            <a:r>
              <a:rPr lang="pt-BR" sz="3600" dirty="0" smtClean="0">
                <a:latin typeface="Calibri" pitchFamily="34" charset="0"/>
                <a:cs typeface="Calibri" pitchFamily="34" charset="0"/>
              </a:rPr>
              <a:t>Etapas do Processo no Tribunal de Contas</a:t>
            </a:r>
            <a:endParaRPr lang="pt-BR" sz="3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5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Principais Responsabilidades dos RPPS perante o TC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1772816"/>
            <a:ext cx="8892481" cy="551710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Prestar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Contas,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atender a pedidos de informações, acatar determinações, adequar-se às orientações</a:t>
            </a:r>
            <a:endParaRPr lang="pt-BR" sz="2600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Manter Portal de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Transparência (LRF)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  <a:defRPr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Encaminhar os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atos de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pessoal (admissões, aposentadorias, reformas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e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pensões) para registro</a:t>
            </a:r>
            <a:endParaRPr lang="pt-BR" sz="2600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Tx/>
              <a:buFont typeface="Wingdings" pitchFamily="2" charset="2"/>
              <a:buChar char="Ø"/>
              <a:defRPr/>
            </a:pPr>
            <a:r>
              <a:rPr lang="pt-BR" sz="2600" dirty="0">
                <a:latin typeface="Calibri" pitchFamily="34" charset="0"/>
                <a:cs typeface="Calibri" pitchFamily="34" charset="0"/>
              </a:rPr>
              <a:t>FONTES: CF, normas gerais e leis específicas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locais, inclusive Lei Orgânica e Regimento Interno do TC, o PPA, a LDO e a LOA</a:t>
            </a:r>
            <a:endParaRPr lang="pt-BR" sz="2600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154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0"/>
            <a:ext cx="8229600" cy="79690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Irregularidades em Atos de Gestão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836712"/>
            <a:ext cx="8501122" cy="54537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Irregularidades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que ocorrem na administração como um todo (sobrepreço, superfaturamento etc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.).</a:t>
            </a:r>
            <a:endParaRPr lang="pt-BR" sz="2600" dirty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 Facilitação </a:t>
            </a:r>
            <a:r>
              <a:rPr lang="pt-BR" sz="2600" dirty="0">
                <a:latin typeface="Calibri" pitchFamily="34" charset="0"/>
                <a:cs typeface="Calibri" pitchFamily="34" charset="0"/>
              </a:rPr>
              <a:t>de empréstimos consignados </a:t>
            </a:r>
            <a:r>
              <a:rPr lang="pt-BR" sz="2600" dirty="0" smtClean="0">
                <a:latin typeface="Calibri" pitchFamily="34" charset="0"/>
                <a:cs typeface="Calibri" pitchFamily="34" charset="0"/>
              </a:rPr>
              <a:t>indevidos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 aplicação financeira em fundos suspeitos (gestão temerária).  OBS: nem sempre perdas financeiras resultam de gestão temerária, pois o mercado financeiro é muito volátil e sujeito a riscos.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600" dirty="0" smtClean="0">
                <a:latin typeface="Calibri" pitchFamily="34" charset="0"/>
                <a:cs typeface="Calibri" pitchFamily="34" charset="0"/>
              </a:rPr>
              <a:t>Concessão indevida de benefícios previdenciários favorecendo dolosamente pessoas.</a:t>
            </a:r>
            <a:endParaRPr lang="pt-BR" sz="2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0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Irregularidades em </a:t>
            </a:r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Atos 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de </a:t>
            </a:r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Gestão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3910" y="1018828"/>
            <a:ext cx="8424936" cy="551681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11200" dirty="0" smtClean="0">
                <a:latin typeface="Calibri" pitchFamily="34" charset="0"/>
                <a:cs typeface="Calibri" pitchFamily="34" charset="0"/>
              </a:rPr>
              <a:t>  Consultoria para recuperação de créditos tributários com percentuais de   administração altos.</a:t>
            </a:r>
          </a:p>
          <a:p>
            <a:pPr marL="342900" indent="-34290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11200" dirty="0" smtClean="0">
                <a:latin typeface="Calibri" pitchFamily="34" charset="0"/>
                <a:cs typeface="Calibri" pitchFamily="34" charset="0"/>
              </a:rPr>
              <a:t>Não observância dos tetos (e outros limites) constitucionais no momento de pagar os benefícios</a:t>
            </a:r>
          </a:p>
          <a:p>
            <a:pPr marL="342900" indent="-342900" algn="just">
              <a:lnSpc>
                <a:spcPct val="150000"/>
              </a:lnSpc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11200" dirty="0" smtClean="0">
                <a:latin typeface="Calibri" pitchFamily="34" charset="0"/>
                <a:cs typeface="Calibri" pitchFamily="34" charset="0"/>
              </a:rPr>
              <a:t>Manejamento inadequado (ou ausência) de recursos judiciais para questionar decisões que determinam pagamento em desconformidade com o ordenamento jurídico.</a:t>
            </a:r>
          </a:p>
          <a:p>
            <a:pPr>
              <a:buNone/>
            </a:pPr>
            <a:endParaRPr lang="pt-BR" sz="3600" dirty="0" smtClean="0">
              <a:latin typeface="Calibri" pitchFamily="34" charset="0"/>
              <a:cs typeface="Calibri" pitchFamily="34" charset="0"/>
            </a:endParaRP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260648"/>
            <a:ext cx="8229600" cy="86834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Irregularidades no Registro de Atos de Pessoal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26" y="1196752"/>
            <a:ext cx="8786874" cy="5084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  Problemas na documentação e de formalidades nos autos do processo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  Falta de publicação de atos.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  Ausência de controle nas admissões dos servidores nomeados que não tomaram posse, bem como dos exonerados.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  Equívoco nos cálculos da média.</a:t>
            </a:r>
          </a:p>
        </p:txBody>
      </p:sp>
    </p:spTree>
    <p:extLst>
      <p:ext uri="{BB962C8B-B14F-4D97-AF65-F5344CB8AC3E}">
        <p14:creationId xmlns:p14="http://schemas.microsoft.com/office/powerpoint/2010/main" val="247405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8229600" cy="86834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Irregularidades no Registro de Atos de Pessoal</a:t>
            </a:r>
            <a:endParaRPr lang="pt-BR" b="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340768"/>
            <a:ext cx="8786874" cy="5084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3000" dirty="0" smtClean="0">
                <a:latin typeface="Calibri" pitchFamily="34" charset="0"/>
              </a:rPr>
              <a:t>Não observância da aposentadoria compulsória aos 70 anos de idade.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3000" dirty="0" smtClean="0">
                <a:latin typeface="Calibri" pitchFamily="34" charset="0"/>
              </a:rPr>
              <a:t>Não observância das formalidades (no tocante à perícia médica) na concessão de aposentadoria por invalidez.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SzPct val="90000"/>
              <a:buNone/>
            </a:pPr>
            <a:r>
              <a:rPr lang="pt-BR" sz="3000" dirty="0" smtClean="0">
                <a:latin typeface="Calibri" pitchFamily="34" charset="0"/>
              </a:rPr>
              <a:t>OBS: o gestor será punido caso reitere o erro. Isto é, caso ele não cumpra as diligências solicitadas para corrigi-lo.</a:t>
            </a:r>
          </a:p>
        </p:txBody>
      </p:sp>
    </p:spTree>
    <p:extLst>
      <p:ext uri="{BB962C8B-B14F-4D97-AF65-F5344CB8AC3E}">
        <p14:creationId xmlns:p14="http://schemas.microsoft.com/office/powerpoint/2010/main" val="124572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Tocantins - 09 a 11 de Maio de 2012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503915" cy="5084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Evento histórico: I Congresso Nacional dos Tribunais de Contas e Institutos de Previdência.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Aproximação institucional / entendimento mútuo do papel de cada um.</a:t>
            </a:r>
          </a:p>
          <a:p>
            <a:pPr marL="457200" indent="-457200" algn="just" eaLnBrk="1" hangingPunct="1">
              <a:lnSpc>
                <a:spcPct val="150000"/>
              </a:lnSpc>
              <a:spcBef>
                <a:spcPts val="0"/>
              </a:spcBef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Passo importante para as Cortes de Contas (e depois o Poder Judiciário) assimilarem as mudanças previdenciárias pós 1998.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sz="2800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6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Constatação de Irregularidade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Instrução Técnica Inicial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Citação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Justificativas (alegações de defesa)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Instrução Técnica Conclusiva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Parecer do Ministério Público de Contas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Defesa Oral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800" dirty="0">
                <a:latin typeface="Calibri" pitchFamily="34" charset="0"/>
              </a:rPr>
              <a:t>Julgamento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900" dirty="0">
                <a:latin typeface="Calibri" pitchFamily="34" charset="0"/>
              </a:rPr>
              <a:t>Recursos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900" dirty="0">
                <a:latin typeface="Calibri" pitchFamily="34" charset="0"/>
              </a:rPr>
              <a:t>Execução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Etapas do processo no TC</a:t>
            </a:r>
            <a:b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(detalhes na Lei Orgânica e no Regimento Interno)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5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07073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Etapas do Processo no TC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3496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760640"/>
          </a:xfrm>
        </p:spPr>
        <p:txBody>
          <a:bodyPr>
            <a:normAutofit fontScale="47500" lnSpcReduction="20000"/>
          </a:bodyPr>
          <a:lstStyle/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 smtClean="0">
                <a:latin typeface="Calibri" pitchFamily="34" charset="0"/>
              </a:rPr>
              <a:t>Apresentadas (prazo entre </a:t>
            </a:r>
            <a:r>
              <a:rPr lang="pt-BR" sz="5100" dirty="0">
                <a:latin typeface="Calibri" pitchFamily="34" charset="0"/>
              </a:rPr>
              <a:t>15 a 30 dias) depois da citação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Gestor deve explicar tecnicamente os indicativos de irregularidades 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Anexar documentos em seu favor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Fazer os pedidos de provas previstos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Evitar contradições, usando argumentos factíveis e sustentáveis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Recorrer à Jurisprudência (judicial e dos TC)</a:t>
            </a:r>
          </a:p>
          <a:p>
            <a:pPr marL="457200" indent="-457200" algn="just">
              <a:lnSpc>
                <a:spcPct val="18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5100" dirty="0">
                <a:latin typeface="Calibri" pitchFamily="34" charset="0"/>
              </a:rPr>
              <a:t>Não é obrigado ser representado por advogado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952872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Justificativas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4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17057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500" dirty="0">
                <a:latin typeface="Calibri" pitchFamily="34" charset="0"/>
              </a:rPr>
              <a:t>Momento importante de ter um contato mais pessoal com o </a:t>
            </a:r>
            <a:r>
              <a:rPr lang="pt-BR" sz="2500" dirty="0" smtClean="0">
                <a:latin typeface="Calibri" pitchFamily="34" charset="0"/>
              </a:rPr>
              <a:t>Tribunal de Contas</a:t>
            </a:r>
            <a:endParaRPr lang="pt-BR" sz="2500" dirty="0">
              <a:latin typeface="Calibri" pitchFamily="34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500" dirty="0" smtClean="0">
                <a:latin typeface="Calibri" pitchFamily="34" charset="0"/>
              </a:rPr>
              <a:t>Apresentada </a:t>
            </a:r>
            <a:r>
              <a:rPr lang="pt-BR" sz="2500" dirty="0">
                <a:latin typeface="Calibri" pitchFamily="34" charset="0"/>
              </a:rPr>
              <a:t>pelo próprio gestor ou por advogado particular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500" dirty="0">
                <a:latin typeface="Calibri" pitchFamily="34" charset="0"/>
              </a:rPr>
              <a:t>O Regimento Interno pode permitir a juntada de documentos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500" dirty="0">
                <a:latin typeface="Calibri" pitchFamily="34" charset="0"/>
              </a:rPr>
              <a:t>Deve ser bem preparada para ficar sintética, clara, objetiva, além de ressaltar de maneira mais enfática os pontos mais importantes da defesa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12998"/>
            <a:ext cx="8229600" cy="96773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Defesa Oral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6469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400" dirty="0">
                <a:latin typeface="Calibri" pitchFamily="34" charset="0"/>
              </a:rPr>
              <a:t>Possibilidade de questionar (e reformar) as decisões do TC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400" dirty="0">
                <a:latin typeface="Calibri" pitchFamily="34" charset="0"/>
              </a:rPr>
              <a:t>Observar os prazos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400" dirty="0">
                <a:latin typeface="Calibri" pitchFamily="34" charset="0"/>
              </a:rPr>
              <a:t>Não adianta simplesmente repetir as justificativas, mas pode reafirmá-las usando elementos novos.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400" dirty="0">
                <a:latin typeface="Calibri" pitchFamily="34" charset="0"/>
              </a:rPr>
              <a:t>Recurso de Reconsideração, Recurso de Revisão, Embargos, Agravo, Pedido de </a:t>
            </a:r>
            <a:r>
              <a:rPr lang="pt-BR" sz="2400" dirty="0" smtClean="0">
                <a:latin typeface="Calibri" pitchFamily="34" charset="0"/>
              </a:rPr>
              <a:t>Reexame e outros</a:t>
            </a:r>
            <a:endParaRPr lang="pt-BR" sz="2400" dirty="0">
              <a:latin typeface="Calibri" pitchFamily="34" charset="0"/>
            </a:endParaRP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</a:pPr>
            <a:r>
              <a:rPr lang="pt-BR" sz="2400" dirty="0">
                <a:latin typeface="Calibri" pitchFamily="34" charset="0"/>
              </a:rPr>
              <a:t>Possibilidade de recurso judicial: chance de sucesso é pequena, salvo quando o TC não respeita o devido processo legal ou quando comete erro jurídico grave.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RECURSOS</a:t>
            </a:r>
            <a:endParaRPr lang="pt-BR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3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609" y="187152"/>
            <a:ext cx="5837174" cy="106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867551"/>
          </a:xfrm>
        </p:spPr>
        <p:txBody>
          <a:bodyPr>
            <a:normAutofit fontScale="32500" lnSpcReduction="20000"/>
          </a:bodyPr>
          <a:lstStyle/>
          <a:p>
            <a:pPr marL="109728" indent="0" algn="ctr">
              <a:buNone/>
            </a:pPr>
            <a:endParaRPr lang="pt-BR" sz="4500" dirty="0" smtClean="0"/>
          </a:p>
          <a:p>
            <a:pPr marL="109728" indent="0" algn="ctr">
              <a:buNone/>
            </a:pPr>
            <a:r>
              <a:rPr lang="pt-BR" sz="126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Muito Obrigado!</a:t>
            </a:r>
            <a:endParaRPr lang="pt-BR" sz="12600" b="1" dirty="0">
              <a:solidFill>
                <a:schemeClr val="bg2">
                  <a:lumMod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Espaço Reservado para Conteúdo 4"/>
          <p:cNvSpPr txBox="1">
            <a:spLocks/>
          </p:cNvSpPr>
          <p:nvPr/>
        </p:nvSpPr>
        <p:spPr>
          <a:xfrm>
            <a:off x="457200" y="2348880"/>
            <a:ext cx="8229600" cy="36584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endParaRPr lang="pt-BR" dirty="0" smtClean="0"/>
          </a:p>
          <a:p>
            <a:pPr marL="109728" indent="0" algn="ctr">
              <a:buFont typeface="Wingdings 3"/>
              <a:buNone/>
            </a:pPr>
            <a:r>
              <a:rPr lang="pt-BR" dirty="0" err="1" smtClean="0">
                <a:latin typeface="Calibri" pitchFamily="34" charset="0"/>
                <a:cs typeface="Calibri" pitchFamily="34" charset="0"/>
              </a:rPr>
              <a:t>Tel</a:t>
            </a:r>
            <a:r>
              <a:rPr lang="pt-BR" dirty="0" smtClean="0">
                <a:latin typeface="Calibri" pitchFamily="34" charset="0"/>
                <a:cs typeface="Calibri" pitchFamily="34" charset="0"/>
              </a:rPr>
              <a:t>: (27) 3334-7701</a:t>
            </a:r>
          </a:p>
          <a:p>
            <a:pPr marL="109728" indent="0" algn="ctr">
              <a:buFont typeface="Wingdings 3"/>
              <a:buNone/>
            </a:pPr>
            <a:endParaRPr lang="pt-BR" dirty="0" smtClean="0">
              <a:latin typeface="Calibri" pitchFamily="34" charset="0"/>
              <a:cs typeface="Calibri" pitchFamily="34" charset="0"/>
            </a:endParaRPr>
          </a:p>
          <a:p>
            <a:pPr marL="109728" indent="0" algn="ctr">
              <a:buFont typeface="Wingdings 3"/>
              <a:buNone/>
            </a:pPr>
            <a:r>
              <a:rPr lang="pt-BR" dirty="0" err="1" smtClean="0">
                <a:latin typeface="Calibri" pitchFamily="34" charset="0"/>
                <a:cs typeface="Calibri" pitchFamily="34" charset="0"/>
              </a:rPr>
              <a:t>Email</a:t>
            </a:r>
            <a:r>
              <a:rPr lang="pt-BR" dirty="0" smtClean="0">
                <a:latin typeface="Calibri" pitchFamily="34" charset="0"/>
                <a:cs typeface="Calibri" pitchFamily="34" charset="0"/>
              </a:rPr>
              <a:t>: domingos.taufner@tce.es.gov.br</a:t>
            </a:r>
          </a:p>
          <a:p>
            <a:pPr marL="109728" indent="0">
              <a:buFont typeface="Wingdings 3"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11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58" y="274638"/>
            <a:ext cx="8429684" cy="143985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 Controle Externo e RPPS</a:t>
            </a:r>
            <a:b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</a:b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</a:rPr>
              <a:t>27 e 28 de Junho de 2013 - DF</a:t>
            </a:r>
            <a:endParaRPr lang="pt-BR" sz="44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1773238"/>
            <a:ext cx="8143875" cy="403202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  Evento realizado </a:t>
            </a:r>
            <a:r>
              <a:rPr lang="pt-BR" sz="2800" dirty="0" smtClean="0">
                <a:latin typeface="Calibri" pitchFamily="34" charset="0"/>
              </a:rPr>
              <a:t>em conjunto com Ministério da Previdência Social (</a:t>
            </a:r>
            <a:r>
              <a:rPr lang="pt-BR" sz="2800" dirty="0" smtClean="0">
                <a:effectLst/>
                <a:latin typeface="Calibri" pitchFamily="34" charset="0"/>
              </a:rPr>
              <a:t>MPS), Associação dos Membros dos Tribunais de Contas (</a:t>
            </a:r>
            <a:r>
              <a:rPr lang="pt-BR" sz="2800" dirty="0" err="1" smtClean="0">
                <a:effectLst/>
                <a:latin typeface="Calibri" pitchFamily="34" charset="0"/>
              </a:rPr>
              <a:t>Atricon</a:t>
            </a:r>
            <a:r>
              <a:rPr lang="pt-BR" sz="2800" dirty="0" smtClean="0">
                <a:effectLst/>
                <a:latin typeface="Calibri" pitchFamily="34" charset="0"/>
              </a:rPr>
              <a:t>) e </a:t>
            </a:r>
            <a:r>
              <a:rPr lang="pt-BR" sz="2800" dirty="0" err="1" smtClean="0">
                <a:effectLst/>
                <a:latin typeface="Calibri" pitchFamily="34" charset="0"/>
              </a:rPr>
              <a:t>Instituito</a:t>
            </a:r>
            <a:r>
              <a:rPr lang="pt-BR" sz="2800" dirty="0" smtClean="0">
                <a:effectLst/>
                <a:latin typeface="Calibri" pitchFamily="34" charset="0"/>
              </a:rPr>
              <a:t> Rui Barbosa (IRB).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  Participação de técnicos de TC de todo o Brasil. 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  </a:t>
            </a:r>
            <a:r>
              <a:rPr lang="pt-BR" sz="2800" dirty="0" smtClean="0">
                <a:latin typeface="Calibri" pitchFamily="34" charset="0"/>
              </a:rPr>
              <a:t>Introdução ao RPPS.</a:t>
            </a:r>
            <a:endParaRPr lang="pt-BR" sz="2800" dirty="0" smtClean="0">
              <a:effectLst/>
              <a:latin typeface="Calibri" pitchFamily="34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50000"/>
                </a:schemeClr>
              </a:buClr>
              <a:buSzPct val="90000"/>
              <a:buFont typeface="Wingdings" pitchFamily="2" charset="2"/>
              <a:buChar char="Ø"/>
            </a:pPr>
            <a:r>
              <a:rPr lang="pt-BR" sz="2800" dirty="0" smtClean="0">
                <a:effectLst/>
                <a:latin typeface="Calibri" pitchFamily="34" charset="0"/>
              </a:rPr>
              <a:t>  Partes Específicas: Contabilidade, Atuária, Investimentos, Demonstrativos e Sistemas</a:t>
            </a: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sz="2800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86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endParaRPr lang="pt-BR" sz="4400" dirty="0" smtClean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268760"/>
            <a:ext cx="8496944" cy="5084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sz="2800" b="1" dirty="0" smtClean="0">
              <a:effectLst/>
              <a:latin typeface="Arial" charset="0"/>
            </a:endParaRPr>
          </a:p>
          <a:p>
            <a:pPr algn="just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-"/>
            </a:pPr>
            <a:endParaRPr lang="pt-BR" sz="2800" b="1" dirty="0" smtClean="0">
              <a:latin typeface="Arial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r>
              <a:rPr lang="pt-BR" sz="7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 RPPS</a:t>
            </a:r>
            <a:endParaRPr lang="pt-BR" sz="7200" b="1" dirty="0" smtClean="0"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4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 Seguridade Social</a:t>
            </a:r>
            <a:endParaRPr lang="pt-BR" sz="4400" dirty="0">
              <a:solidFill>
                <a:schemeClr val="bg2">
                  <a:lumMod val="2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02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49694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4400" dirty="0" smtClean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A Previdência Social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12124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3788" cy="9366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4400" dirty="0">
                <a:solidFill>
                  <a:schemeClr val="bg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Regimes de Previdência</a:t>
            </a: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>
          <a:xfrm>
            <a:off x="323528" y="908720"/>
            <a:ext cx="8461375" cy="5328592"/>
          </a:xfrm>
        </p:spPr>
        <p:txBody>
          <a:bodyPr rtlCol="0">
            <a:normAutofit fontScale="85000"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3000" u="sng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Pública</a:t>
            </a:r>
            <a:r>
              <a:rPr lang="pt-BR" sz="3000" u="sng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: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3000" dirty="0" smtClean="0">
                <a:latin typeface="Calibri" pitchFamily="34" charset="0"/>
                <a:cs typeface="Arial" pitchFamily="34" charset="0"/>
              </a:rPr>
              <a:t>  Obrigatória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, contributiva e garantida pelo poder público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3000" dirty="0" smtClean="0">
                <a:latin typeface="Calibri" pitchFamily="34" charset="0"/>
                <a:cs typeface="Arial" pitchFamily="34" charset="0"/>
              </a:rPr>
              <a:t>  Regime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de benefício definido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3000" dirty="0">
                <a:latin typeface="Calibri" pitchFamily="34" charset="0"/>
                <a:cs typeface="Arial" pitchFamily="34" charset="0"/>
              </a:rPr>
              <a:t> </a:t>
            </a:r>
            <a:r>
              <a:rPr lang="pt-BR" sz="3000" dirty="0" smtClean="0">
                <a:latin typeface="Calibri" pitchFamily="34" charset="0"/>
                <a:cs typeface="Arial" pitchFamily="34" charset="0"/>
              </a:rPr>
              <a:t>  RGPS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(art. </a:t>
            </a:r>
            <a:r>
              <a:rPr lang="pt-BR" sz="3000" dirty="0" smtClean="0">
                <a:latin typeface="Calibri" pitchFamily="34" charset="0"/>
                <a:cs typeface="Arial" pitchFamily="34" charset="0"/>
              </a:rPr>
              <a:t>201), RPPS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(art. 40</a:t>
            </a:r>
            <a:r>
              <a:rPr lang="pt-BR" sz="3000" dirty="0" smtClean="0">
                <a:latin typeface="Calibri" pitchFamily="34" charset="0"/>
                <a:cs typeface="Arial" pitchFamily="34" charset="0"/>
              </a:rPr>
              <a:t>) e Militares (art. 42)</a:t>
            </a:r>
            <a:endParaRPr lang="pt-BR" sz="3000" dirty="0">
              <a:latin typeface="Calibri" pitchFamily="34" charset="0"/>
              <a:cs typeface="Arial" pitchFamily="34" charset="0"/>
            </a:endParaRPr>
          </a:p>
          <a:p>
            <a:pPr marL="0" indent="0"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None/>
              <a:defRPr/>
            </a:pPr>
            <a:r>
              <a:rPr lang="pt-BR" sz="3000" u="sng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Privada: (art. 202):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SzPct val="90000"/>
              <a:buFont typeface="Wingdings" pitchFamily="2" charset="2"/>
              <a:buChar char="Ø"/>
              <a:defRPr/>
            </a:pPr>
            <a:r>
              <a:rPr lang="pt-BR" sz="3000" dirty="0" smtClean="0">
                <a:latin typeface="Calibri" pitchFamily="34" charset="0"/>
                <a:cs typeface="Arial" pitchFamily="34" charset="0"/>
              </a:rPr>
              <a:t>  Complementar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, </a:t>
            </a:r>
            <a:r>
              <a:rPr lang="pt-BR" sz="3000" dirty="0" smtClean="0">
                <a:latin typeface="Calibri" pitchFamily="34" charset="0"/>
                <a:cs typeface="Arial" pitchFamily="34" charset="0"/>
              </a:rPr>
              <a:t>facultativa, contributiva e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mantida pelos associados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3000" dirty="0" smtClean="0">
                <a:latin typeface="Calibri" pitchFamily="34" charset="0"/>
                <a:cs typeface="Arial" pitchFamily="34" charset="0"/>
              </a:rPr>
              <a:t>  Regime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de contribuição definida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pt-BR" sz="3000" dirty="0" smtClean="0">
                <a:latin typeface="Calibri" pitchFamily="34" charset="0"/>
                <a:cs typeface="Arial" pitchFamily="34" charset="0"/>
              </a:rPr>
              <a:t>  Aberta </a:t>
            </a:r>
            <a:r>
              <a:rPr lang="pt-BR" sz="3000" dirty="0">
                <a:latin typeface="Calibri" pitchFamily="34" charset="0"/>
                <a:cs typeface="Arial" pitchFamily="34" charset="0"/>
              </a:rPr>
              <a:t>ou Fechada</a:t>
            </a:r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marL="144000"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231863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3276</TotalTime>
  <Words>1953</Words>
  <Application>Microsoft Office PowerPoint</Application>
  <PresentationFormat>Apresentação na tela (4:3)</PresentationFormat>
  <Paragraphs>288</Paragraphs>
  <Slides>45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45</vt:i4>
      </vt:variant>
    </vt:vector>
  </HeadingPairs>
  <TitlesOfParts>
    <vt:vector size="46" baseType="lpstr">
      <vt:lpstr>Concurso</vt:lpstr>
      <vt:lpstr>47° Congresso Nacional da ABIPEM - Joinville- SC 03 a 05/07/2013</vt:lpstr>
      <vt:lpstr>SUMÁRIO</vt:lpstr>
      <vt:lpstr>Gestor e o Tribunal de Contas</vt:lpstr>
      <vt:lpstr>Tocantins - 09 a 11 de Maio de 2012</vt:lpstr>
      <vt:lpstr> Controle Externo e RPPS 27 e 28 de Junho de 2013 - DF</vt:lpstr>
      <vt:lpstr>Apresentação do PowerPoint</vt:lpstr>
      <vt:lpstr>A Seguridade Social</vt:lpstr>
      <vt:lpstr>A Previdência Social</vt:lpstr>
      <vt:lpstr>Regimes de Previdência</vt:lpstr>
      <vt:lpstr>Previdência Privada</vt:lpstr>
      <vt:lpstr>Trabalhadores Públicos no RGPS</vt:lpstr>
      <vt:lpstr>Dúvida!</vt:lpstr>
      <vt:lpstr>Regime Geral da Previdência Social</vt:lpstr>
      <vt:lpstr>Regime Próprio da Previdência Social</vt:lpstr>
      <vt:lpstr>Regime Próprio da Previdência Social</vt:lpstr>
      <vt:lpstr>Principais Normas de Regência do RPPS</vt:lpstr>
      <vt:lpstr>Gestão dos RPPS</vt:lpstr>
      <vt:lpstr>Obrigações do RPPS</vt:lpstr>
      <vt:lpstr>Fiscalização do RPPS</vt:lpstr>
      <vt:lpstr>Quem Fiscaliza o RPPS?</vt:lpstr>
      <vt:lpstr>Controle Interno</vt:lpstr>
      <vt:lpstr>Apresentação do PowerPoint</vt:lpstr>
      <vt:lpstr>Tribunal de Contas</vt:lpstr>
      <vt:lpstr>Composição do TCE</vt:lpstr>
      <vt:lpstr>Ministério Público de Contas</vt:lpstr>
      <vt:lpstr>Ministério Público de Contas</vt:lpstr>
      <vt:lpstr>Competência do TC  (art. 71 da CF)</vt:lpstr>
      <vt:lpstr>Competência do TC  (art. 71 da CF)</vt:lpstr>
      <vt:lpstr>Competência do TC  (art. 71 da CF)</vt:lpstr>
      <vt:lpstr>Competência do TC  (art. 71 da CF)</vt:lpstr>
      <vt:lpstr>Efeitos das decisões do TC</vt:lpstr>
      <vt:lpstr>TC e os Municípios  (art. 31 da CF)</vt:lpstr>
      <vt:lpstr>Apresentação do PowerPoint</vt:lpstr>
      <vt:lpstr>Processo no Tribunal de Contas</vt:lpstr>
      <vt:lpstr>Principais Responsabilidades dos RPPS perante o TC</vt:lpstr>
      <vt:lpstr>Irregularidades em Atos de Gestão</vt:lpstr>
      <vt:lpstr>Irregularidades em Atos de Gestão</vt:lpstr>
      <vt:lpstr>Irregularidades no Registro de Atos de Pessoal</vt:lpstr>
      <vt:lpstr>Irregularidades no Registro de Atos de Pessoal</vt:lpstr>
      <vt:lpstr>Etapas do processo no TC (detalhes na Lei Orgânica e no Regimento Interno)</vt:lpstr>
      <vt:lpstr>Etapas do Processo no TC</vt:lpstr>
      <vt:lpstr>Justificativas</vt:lpstr>
      <vt:lpstr>Defesa Oral</vt:lpstr>
      <vt:lpstr>RECURSOS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Priscila R de Souza</dc:creator>
  <cp:lastModifiedBy>sander</cp:lastModifiedBy>
  <cp:revision>248</cp:revision>
  <cp:lastPrinted>2013-07-03T12:20:13Z</cp:lastPrinted>
  <dcterms:created xsi:type="dcterms:W3CDTF">2013-02-20T19:47:06Z</dcterms:created>
  <dcterms:modified xsi:type="dcterms:W3CDTF">2013-07-03T14:51:21Z</dcterms:modified>
</cp:coreProperties>
</file>